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40"/>
  </p:notesMasterIdLst>
  <p:sldIdLst>
    <p:sldId id="322" r:id="rId5"/>
    <p:sldId id="329" r:id="rId6"/>
    <p:sldId id="330" r:id="rId7"/>
    <p:sldId id="331" r:id="rId8"/>
    <p:sldId id="346" r:id="rId9"/>
    <p:sldId id="357" r:id="rId10"/>
    <p:sldId id="348" r:id="rId11"/>
    <p:sldId id="349" r:id="rId12"/>
    <p:sldId id="332" r:id="rId13"/>
    <p:sldId id="333" r:id="rId14"/>
    <p:sldId id="350" r:id="rId15"/>
    <p:sldId id="359" r:id="rId16"/>
    <p:sldId id="358" r:id="rId17"/>
    <p:sldId id="334" r:id="rId18"/>
    <p:sldId id="335" r:id="rId19"/>
    <p:sldId id="351" r:id="rId20"/>
    <p:sldId id="336" r:id="rId21"/>
    <p:sldId id="337" r:id="rId22"/>
    <p:sldId id="352" r:id="rId23"/>
    <p:sldId id="353" r:id="rId24"/>
    <p:sldId id="338" r:id="rId25"/>
    <p:sldId id="339" r:id="rId26"/>
    <p:sldId id="360" r:id="rId27"/>
    <p:sldId id="354" r:id="rId28"/>
    <p:sldId id="361" r:id="rId29"/>
    <p:sldId id="340" r:id="rId30"/>
    <p:sldId id="341" r:id="rId31"/>
    <p:sldId id="355" r:id="rId32"/>
    <p:sldId id="342" r:id="rId33"/>
    <p:sldId id="343" r:id="rId34"/>
    <p:sldId id="362" r:id="rId35"/>
    <p:sldId id="344" r:id="rId36"/>
    <p:sldId id="345" r:id="rId37"/>
    <p:sldId id="356" r:id="rId38"/>
    <p:sldId id="323"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iddels stil 2 - aks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34559" autoAdjust="0"/>
    <p:restoredTop sz="86444" autoAdjust="0"/>
  </p:normalViewPr>
  <p:slideViewPr>
    <p:cSldViewPr>
      <p:cViewPr>
        <p:scale>
          <a:sx n="74" d="100"/>
          <a:sy n="74" d="100"/>
        </p:scale>
        <p:origin x="-72" y="72"/>
      </p:cViewPr>
      <p:guideLst>
        <p:guide orient="horz" pos="2160"/>
        <p:guide pos="2880"/>
      </p:guideLst>
    </p:cSldViewPr>
  </p:slideViewPr>
  <p:outlineViewPr>
    <p:cViewPr>
      <p:scale>
        <a:sx n="33" d="100"/>
        <a:sy n="33" d="100"/>
      </p:scale>
      <p:origin x="48" y="1182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94C98D-48CD-4422-B45C-AF2EA02DD90A}" type="datetimeFigureOut">
              <a:rPr lang="nb-NO" smtClean="0"/>
              <a:pPr/>
              <a:t>20.02.2011</a:t>
            </a:fld>
            <a:endParaRPr lang="nb-NO"/>
          </a:p>
        </p:txBody>
      </p:sp>
      <p:sp>
        <p:nvSpPr>
          <p:cNvPr id="4" name="Plassholder for lysbil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6" name="Plassholder for bunn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96BAA8-1EDF-45DA-B0E8-0C02468C5739}" type="slidenum">
              <a:rPr lang="nb-NO" smtClean="0"/>
              <a:pPr/>
              <a:t>‹#›</a:t>
            </a:fld>
            <a:endParaRPr lang="nb-NO"/>
          </a:p>
        </p:txBody>
      </p:sp>
    </p:spTree>
    <p:extLst>
      <p:ext uri="{BB962C8B-B14F-4D97-AF65-F5344CB8AC3E}">
        <p14:creationId xmlns:p14="http://schemas.microsoft.com/office/powerpoint/2010/main" xmlns="" val="4123618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0"/>
            <a:ext cx="7086600" cy="1470025"/>
          </a:xfrm>
        </p:spPr>
        <p:txBody>
          <a:bodyPr/>
          <a:lstStyle>
            <a:lvl1pPr algn="r">
              <a:defRPr>
                <a:solidFill>
                  <a:schemeClr val="tx1"/>
                </a:solidFill>
              </a:defRPr>
            </a:lvl1pPr>
          </a:lstStyle>
          <a:p>
            <a:r>
              <a:rPr lang="en-US" smtClean="0"/>
              <a:t>Click to edit Master title style</a:t>
            </a:r>
            <a:endParaRPr lang="en-US"/>
          </a:p>
        </p:txBody>
      </p:sp>
      <p:sp>
        <p:nvSpPr>
          <p:cNvPr id="3" name="Subtitle 2"/>
          <p:cNvSpPr>
            <a:spLocks noGrp="1"/>
          </p:cNvSpPr>
          <p:nvPr>
            <p:ph type="subTitle" idx="1"/>
          </p:nvPr>
        </p:nvSpPr>
        <p:spPr>
          <a:xfrm>
            <a:off x="3352800" y="2946400"/>
            <a:ext cx="4432300" cy="1752600"/>
          </a:xfrm>
        </p:spPr>
        <p:txBody>
          <a:bodyPr anchor="ctr" anchorCtr="0">
            <a:normAutofit/>
            <a:scene3d>
              <a:camera prst="orthographicFront"/>
              <a:lightRig rig="threePt" dir="t"/>
            </a:scene3d>
            <a:sp3d extrusionH="25400"/>
          </a:bodyPr>
          <a:lstStyle>
            <a:lvl1pPr marL="0" indent="0" algn="ctr">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6477000" y="6521824"/>
            <a:ext cx="2133600" cy="259976"/>
          </a:xfrm>
        </p:spPr>
        <p:txBody>
          <a:bodyPr/>
          <a:lstStyle>
            <a:lvl1pPr algn="r">
              <a:defRPr/>
            </a:lvl1pPr>
          </a:lstStyle>
          <a:p>
            <a:fld id="{BAC5A79A-0266-4373-B961-D63926166091}" type="datetimeFigureOut">
              <a:rPr lang="en-US" smtClean="0"/>
              <a:pPr/>
              <a:t>2/20/2011</a:t>
            </a:fld>
            <a:endParaRPr lang="en-US"/>
          </a:p>
        </p:txBody>
      </p:sp>
      <p:sp>
        <p:nvSpPr>
          <p:cNvPr id="5" name="Footer Placeholder 4"/>
          <p:cNvSpPr>
            <a:spLocks noGrp="1"/>
          </p:cNvSpPr>
          <p:nvPr>
            <p:ph type="ftr" sz="quarter" idx="11"/>
          </p:nvPr>
        </p:nvSpPr>
        <p:spPr>
          <a:xfrm>
            <a:off x="3124200" y="6521824"/>
            <a:ext cx="2895600" cy="259976"/>
          </a:xfrm>
        </p:spPr>
        <p:txBody>
          <a:bodyPr/>
          <a:lstStyle/>
          <a:p>
            <a:endParaRPr lang="en-US"/>
          </a:p>
        </p:txBody>
      </p:sp>
      <p:sp>
        <p:nvSpPr>
          <p:cNvPr id="6" name="Slide Number Placeholder 5"/>
          <p:cNvSpPr>
            <a:spLocks noGrp="1"/>
          </p:cNvSpPr>
          <p:nvPr>
            <p:ph type="sldNum" sz="quarter" idx="12"/>
          </p:nvPr>
        </p:nvSpPr>
        <p:spPr>
          <a:xfrm>
            <a:off x="8534400" y="6293224"/>
            <a:ext cx="609600" cy="259976"/>
          </a:xfrm>
        </p:spPr>
        <p:txBody>
          <a:bodyPr/>
          <a:lstStyle>
            <a:lvl1pPr algn="ctr">
              <a:defRPr/>
            </a:lvl1pPr>
          </a:lstStyle>
          <a:p>
            <a:fld id="{DF0A79F9-84DB-4A87-9834-2A4AB5101FE6}" type="slidenum">
              <a:rPr lang="en-US" smtClean="0"/>
              <a:pPr/>
              <a:t>‹#›</a:t>
            </a:fld>
            <a:endParaRPr lang="en-US"/>
          </a:p>
        </p:txBody>
      </p:sp>
      <p:grpSp>
        <p:nvGrpSpPr>
          <p:cNvPr id="7" name="Group 6"/>
          <p:cNvGrpSpPr/>
          <p:nvPr/>
        </p:nvGrpSpPr>
        <p:grpSpPr>
          <a:xfrm>
            <a:off x="685798" y="0"/>
            <a:ext cx="8001004" cy="7950200"/>
            <a:chOff x="685798" y="0"/>
            <a:chExt cx="8001004" cy="7950200"/>
          </a:xfrm>
        </p:grpSpPr>
        <p:sp>
          <p:nvSpPr>
            <p:cNvPr id="8" name="Pie 7"/>
            <p:cNvSpPr/>
            <p:nvPr/>
          </p:nvSpPr>
          <p:spPr>
            <a:xfrm flipH="1" flipV="1">
              <a:off x="1257300" y="5778500"/>
              <a:ext cx="2171700" cy="2171700"/>
            </a:xfrm>
            <a:prstGeom prst="pie">
              <a:avLst>
                <a:gd name="adj1" fmla="val 0"/>
                <a:gd name="adj2" fmla="val 10800000"/>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nvGrpSpPr>
            <p:cNvPr id="9" name="Group 52"/>
            <p:cNvGrpSpPr/>
            <p:nvPr/>
          </p:nvGrpSpPr>
          <p:grpSpPr>
            <a:xfrm>
              <a:off x="685798" y="0"/>
              <a:ext cx="8001004" cy="6855714"/>
              <a:chOff x="685798" y="0"/>
              <a:chExt cx="8001004" cy="6855714"/>
            </a:xfrm>
          </p:grpSpPr>
          <p:sp>
            <p:nvSpPr>
              <p:cNvPr id="10" name="Freeform 9"/>
              <p:cNvSpPr/>
              <p:nvPr/>
            </p:nvSpPr>
            <p:spPr>
              <a:xfrm>
                <a:off x="685798" y="5880101"/>
                <a:ext cx="1143001" cy="975613"/>
              </a:xfrm>
              <a:custGeom>
                <a:avLst/>
                <a:gdLst>
                  <a:gd name="connsiteX0" fmla="*/ 0 w 1143000"/>
                  <a:gd name="connsiteY0" fmla="*/ 571500 h 1143000"/>
                  <a:gd name="connsiteX1" fmla="*/ 167389 w 1143000"/>
                  <a:gd name="connsiteY1" fmla="*/ 167389 h 1143000"/>
                  <a:gd name="connsiteX2" fmla="*/ 571501 w 1143000"/>
                  <a:gd name="connsiteY2" fmla="*/ 1 h 1143000"/>
                  <a:gd name="connsiteX3" fmla="*/ 975612 w 1143000"/>
                  <a:gd name="connsiteY3" fmla="*/ 167390 h 1143000"/>
                  <a:gd name="connsiteX4" fmla="*/ 1143000 w 1143000"/>
                  <a:gd name="connsiteY4" fmla="*/ 571502 h 1143000"/>
                  <a:gd name="connsiteX5" fmla="*/ 975611 w 1143000"/>
                  <a:gd name="connsiteY5" fmla="*/ 975614 h 1143000"/>
                  <a:gd name="connsiteX6" fmla="*/ 571499 w 1143000"/>
                  <a:gd name="connsiteY6" fmla="*/ 1143002 h 1143000"/>
                  <a:gd name="connsiteX7" fmla="*/ 167387 w 1143000"/>
                  <a:gd name="connsiteY7" fmla="*/ 975613 h 1143000"/>
                  <a:gd name="connsiteX8" fmla="*/ -1 w 1143000"/>
                  <a:gd name="connsiteY8" fmla="*/ 571501 h 1143000"/>
                  <a:gd name="connsiteX9" fmla="*/ 0 w 1143000"/>
                  <a:gd name="connsiteY9" fmla="*/ 571500 h 1143000"/>
                  <a:gd name="connsiteX0" fmla="*/ 1 w 1143001"/>
                  <a:gd name="connsiteY0" fmla="*/ 571499 h 1042965"/>
                  <a:gd name="connsiteX1" fmla="*/ 167390 w 1143001"/>
                  <a:gd name="connsiteY1" fmla="*/ 167388 h 1042965"/>
                  <a:gd name="connsiteX2" fmla="*/ 571502 w 1143001"/>
                  <a:gd name="connsiteY2" fmla="*/ 0 h 1042965"/>
                  <a:gd name="connsiteX3" fmla="*/ 975613 w 1143001"/>
                  <a:gd name="connsiteY3" fmla="*/ 167389 h 1042965"/>
                  <a:gd name="connsiteX4" fmla="*/ 1143001 w 1143001"/>
                  <a:gd name="connsiteY4" fmla="*/ 571501 h 1042965"/>
                  <a:gd name="connsiteX5" fmla="*/ 975612 w 1143001"/>
                  <a:gd name="connsiteY5" fmla="*/ 975613 h 1042965"/>
                  <a:gd name="connsiteX6" fmla="*/ 167388 w 1143001"/>
                  <a:gd name="connsiteY6" fmla="*/ 975612 h 1042965"/>
                  <a:gd name="connsiteX7" fmla="*/ 0 w 1143001"/>
                  <a:gd name="connsiteY7" fmla="*/ 571500 h 1042965"/>
                  <a:gd name="connsiteX8" fmla="*/ 1 w 1143001"/>
                  <a:gd name="connsiteY8" fmla="*/ 571499 h 1042965"/>
                  <a:gd name="connsiteX0" fmla="*/ 1 w 1143001"/>
                  <a:gd name="connsiteY0" fmla="*/ 571499 h 975613"/>
                  <a:gd name="connsiteX1" fmla="*/ 167390 w 1143001"/>
                  <a:gd name="connsiteY1" fmla="*/ 167388 h 975613"/>
                  <a:gd name="connsiteX2" fmla="*/ 571502 w 1143001"/>
                  <a:gd name="connsiteY2" fmla="*/ 0 h 975613"/>
                  <a:gd name="connsiteX3" fmla="*/ 975613 w 1143001"/>
                  <a:gd name="connsiteY3" fmla="*/ 167389 h 975613"/>
                  <a:gd name="connsiteX4" fmla="*/ 1143001 w 1143001"/>
                  <a:gd name="connsiteY4" fmla="*/ 571501 h 975613"/>
                  <a:gd name="connsiteX5" fmla="*/ 975612 w 1143001"/>
                  <a:gd name="connsiteY5" fmla="*/ 975613 h 975613"/>
                  <a:gd name="connsiteX6" fmla="*/ 167388 w 1143001"/>
                  <a:gd name="connsiteY6" fmla="*/ 975612 h 975613"/>
                  <a:gd name="connsiteX7" fmla="*/ 0 w 1143001"/>
                  <a:gd name="connsiteY7" fmla="*/ 571500 h 975613"/>
                  <a:gd name="connsiteX8" fmla="*/ 1 w 1143001"/>
                  <a:gd name="connsiteY8" fmla="*/ 571499 h 97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3001" h="975613">
                    <a:moveTo>
                      <a:pt x="1" y="571499"/>
                    </a:moveTo>
                    <a:cubicBezTo>
                      <a:pt x="1" y="419928"/>
                      <a:pt x="60213" y="274564"/>
                      <a:pt x="167390" y="167388"/>
                    </a:cubicBezTo>
                    <a:cubicBezTo>
                      <a:pt x="274567" y="60211"/>
                      <a:pt x="419931" y="0"/>
                      <a:pt x="571502" y="0"/>
                    </a:cubicBezTo>
                    <a:cubicBezTo>
                      <a:pt x="723073" y="0"/>
                      <a:pt x="868437" y="60212"/>
                      <a:pt x="975613" y="167389"/>
                    </a:cubicBezTo>
                    <a:cubicBezTo>
                      <a:pt x="1082790" y="274566"/>
                      <a:pt x="1143001" y="419930"/>
                      <a:pt x="1143001" y="571501"/>
                    </a:cubicBezTo>
                    <a:cubicBezTo>
                      <a:pt x="1143001" y="723072"/>
                      <a:pt x="1138214" y="908261"/>
                      <a:pt x="975612" y="975613"/>
                    </a:cubicBezTo>
                    <a:lnTo>
                      <a:pt x="167388" y="975612"/>
                    </a:lnTo>
                    <a:cubicBezTo>
                      <a:pt x="60211" y="868435"/>
                      <a:pt x="0" y="723071"/>
                      <a:pt x="0" y="571500"/>
                    </a:cubicBezTo>
                    <a:lnTo>
                      <a:pt x="1" y="571499"/>
                    </a:lnTo>
                    <a:close/>
                  </a:path>
                </a:pathLst>
              </a:cu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2590800" y="51816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838200" y="57912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2362200" y="594360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56261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p:nvSpPr>
            <p:spPr>
              <a:xfrm>
                <a:off x="1981200" y="53340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943100" y="5562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7" name="Oval 16"/>
              <p:cNvSpPr/>
              <p:nvPr/>
            </p:nvSpPr>
            <p:spPr>
              <a:xfrm>
                <a:off x="2362200" y="502920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3009900" y="441960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2971800" y="46482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0" name="Oval 19"/>
              <p:cNvSpPr/>
              <p:nvPr/>
            </p:nvSpPr>
            <p:spPr>
              <a:xfrm>
                <a:off x="3314700" y="47244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619500" y="50292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2" name="Oval 21"/>
              <p:cNvSpPr/>
              <p:nvPr/>
            </p:nvSpPr>
            <p:spPr>
              <a:xfrm>
                <a:off x="1384300" y="54864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3" name="Oval 22"/>
              <p:cNvSpPr/>
              <p:nvPr/>
            </p:nvSpPr>
            <p:spPr>
              <a:xfrm>
                <a:off x="3505200" y="52578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4" name="Oval 23"/>
              <p:cNvSpPr/>
              <p:nvPr/>
            </p:nvSpPr>
            <p:spPr>
              <a:xfrm>
                <a:off x="1295400" y="56642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5" name="Oval 24"/>
              <p:cNvSpPr/>
              <p:nvPr/>
            </p:nvSpPr>
            <p:spPr>
              <a:xfrm>
                <a:off x="1447800" y="55118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6" name="Oval 25"/>
              <p:cNvSpPr/>
              <p:nvPr/>
            </p:nvSpPr>
            <p:spPr>
              <a:xfrm>
                <a:off x="1600200" y="54864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7" name="Oval 26"/>
              <p:cNvSpPr/>
              <p:nvPr/>
            </p:nvSpPr>
            <p:spPr>
              <a:xfrm>
                <a:off x="3352800" y="5943600"/>
                <a:ext cx="533400" cy="533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8" name="Freeform 27"/>
              <p:cNvSpPr/>
              <p:nvPr/>
            </p:nvSpPr>
            <p:spPr>
              <a:xfrm flipV="1">
                <a:off x="5486400" y="0"/>
                <a:ext cx="1143001" cy="975613"/>
              </a:xfrm>
              <a:custGeom>
                <a:avLst/>
                <a:gdLst>
                  <a:gd name="connsiteX0" fmla="*/ 0 w 1143000"/>
                  <a:gd name="connsiteY0" fmla="*/ 571500 h 1143000"/>
                  <a:gd name="connsiteX1" fmla="*/ 167389 w 1143000"/>
                  <a:gd name="connsiteY1" fmla="*/ 167389 h 1143000"/>
                  <a:gd name="connsiteX2" fmla="*/ 571501 w 1143000"/>
                  <a:gd name="connsiteY2" fmla="*/ 1 h 1143000"/>
                  <a:gd name="connsiteX3" fmla="*/ 975612 w 1143000"/>
                  <a:gd name="connsiteY3" fmla="*/ 167390 h 1143000"/>
                  <a:gd name="connsiteX4" fmla="*/ 1143000 w 1143000"/>
                  <a:gd name="connsiteY4" fmla="*/ 571502 h 1143000"/>
                  <a:gd name="connsiteX5" fmla="*/ 975611 w 1143000"/>
                  <a:gd name="connsiteY5" fmla="*/ 975614 h 1143000"/>
                  <a:gd name="connsiteX6" fmla="*/ 571499 w 1143000"/>
                  <a:gd name="connsiteY6" fmla="*/ 1143002 h 1143000"/>
                  <a:gd name="connsiteX7" fmla="*/ 167387 w 1143000"/>
                  <a:gd name="connsiteY7" fmla="*/ 975613 h 1143000"/>
                  <a:gd name="connsiteX8" fmla="*/ -1 w 1143000"/>
                  <a:gd name="connsiteY8" fmla="*/ 571501 h 1143000"/>
                  <a:gd name="connsiteX9" fmla="*/ 0 w 1143000"/>
                  <a:gd name="connsiteY9" fmla="*/ 571500 h 1143000"/>
                  <a:gd name="connsiteX0" fmla="*/ 1 w 1143001"/>
                  <a:gd name="connsiteY0" fmla="*/ 571499 h 1042965"/>
                  <a:gd name="connsiteX1" fmla="*/ 167390 w 1143001"/>
                  <a:gd name="connsiteY1" fmla="*/ 167388 h 1042965"/>
                  <a:gd name="connsiteX2" fmla="*/ 571502 w 1143001"/>
                  <a:gd name="connsiteY2" fmla="*/ 0 h 1042965"/>
                  <a:gd name="connsiteX3" fmla="*/ 975613 w 1143001"/>
                  <a:gd name="connsiteY3" fmla="*/ 167389 h 1042965"/>
                  <a:gd name="connsiteX4" fmla="*/ 1143001 w 1143001"/>
                  <a:gd name="connsiteY4" fmla="*/ 571501 h 1042965"/>
                  <a:gd name="connsiteX5" fmla="*/ 975612 w 1143001"/>
                  <a:gd name="connsiteY5" fmla="*/ 975613 h 1042965"/>
                  <a:gd name="connsiteX6" fmla="*/ 167388 w 1143001"/>
                  <a:gd name="connsiteY6" fmla="*/ 975612 h 1042965"/>
                  <a:gd name="connsiteX7" fmla="*/ 0 w 1143001"/>
                  <a:gd name="connsiteY7" fmla="*/ 571500 h 1042965"/>
                  <a:gd name="connsiteX8" fmla="*/ 1 w 1143001"/>
                  <a:gd name="connsiteY8" fmla="*/ 571499 h 1042965"/>
                  <a:gd name="connsiteX0" fmla="*/ 1 w 1143001"/>
                  <a:gd name="connsiteY0" fmla="*/ 571499 h 975613"/>
                  <a:gd name="connsiteX1" fmla="*/ 167390 w 1143001"/>
                  <a:gd name="connsiteY1" fmla="*/ 167388 h 975613"/>
                  <a:gd name="connsiteX2" fmla="*/ 571502 w 1143001"/>
                  <a:gd name="connsiteY2" fmla="*/ 0 h 975613"/>
                  <a:gd name="connsiteX3" fmla="*/ 975613 w 1143001"/>
                  <a:gd name="connsiteY3" fmla="*/ 167389 h 975613"/>
                  <a:gd name="connsiteX4" fmla="*/ 1143001 w 1143001"/>
                  <a:gd name="connsiteY4" fmla="*/ 571501 h 975613"/>
                  <a:gd name="connsiteX5" fmla="*/ 975612 w 1143001"/>
                  <a:gd name="connsiteY5" fmla="*/ 975613 h 975613"/>
                  <a:gd name="connsiteX6" fmla="*/ 167388 w 1143001"/>
                  <a:gd name="connsiteY6" fmla="*/ 975612 h 975613"/>
                  <a:gd name="connsiteX7" fmla="*/ 0 w 1143001"/>
                  <a:gd name="connsiteY7" fmla="*/ 571500 h 975613"/>
                  <a:gd name="connsiteX8" fmla="*/ 1 w 1143001"/>
                  <a:gd name="connsiteY8" fmla="*/ 571499 h 97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3001" h="975613">
                    <a:moveTo>
                      <a:pt x="1" y="571499"/>
                    </a:moveTo>
                    <a:cubicBezTo>
                      <a:pt x="1" y="419928"/>
                      <a:pt x="60213" y="274564"/>
                      <a:pt x="167390" y="167388"/>
                    </a:cubicBezTo>
                    <a:cubicBezTo>
                      <a:pt x="274567" y="60211"/>
                      <a:pt x="419931" y="0"/>
                      <a:pt x="571502" y="0"/>
                    </a:cubicBezTo>
                    <a:cubicBezTo>
                      <a:pt x="723073" y="0"/>
                      <a:pt x="868437" y="60212"/>
                      <a:pt x="975613" y="167389"/>
                    </a:cubicBezTo>
                    <a:cubicBezTo>
                      <a:pt x="1082790" y="274566"/>
                      <a:pt x="1143001" y="419930"/>
                      <a:pt x="1143001" y="571501"/>
                    </a:cubicBezTo>
                    <a:cubicBezTo>
                      <a:pt x="1143001" y="723072"/>
                      <a:pt x="1138214" y="908261"/>
                      <a:pt x="975612" y="975613"/>
                    </a:cubicBezTo>
                    <a:lnTo>
                      <a:pt x="167388" y="975612"/>
                    </a:lnTo>
                    <a:cubicBezTo>
                      <a:pt x="60211" y="868435"/>
                      <a:pt x="0" y="723071"/>
                      <a:pt x="0" y="571500"/>
                    </a:cubicBezTo>
                    <a:lnTo>
                      <a:pt x="1" y="571499"/>
                    </a:lnTo>
                    <a:close/>
                  </a:path>
                </a:pathLst>
              </a:cu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9" name="Oval 28"/>
              <p:cNvSpPr/>
              <p:nvPr/>
            </p:nvSpPr>
            <p:spPr>
              <a:xfrm flipV="1">
                <a:off x="7391402" y="759714"/>
                <a:ext cx="914400" cy="9144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0" name="Oval 29"/>
              <p:cNvSpPr/>
              <p:nvPr/>
            </p:nvSpPr>
            <p:spPr>
              <a:xfrm flipV="1">
                <a:off x="5638802" y="607314"/>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1" name="Oval 30"/>
              <p:cNvSpPr/>
              <p:nvPr/>
            </p:nvSpPr>
            <p:spPr>
              <a:xfrm flipV="1">
                <a:off x="7162802" y="150114"/>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2" name="Oval 31"/>
              <p:cNvSpPr/>
              <p:nvPr/>
            </p:nvSpPr>
            <p:spPr>
              <a:xfrm flipV="1">
                <a:off x="6477002" y="772414"/>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3" name="Oval 32"/>
              <p:cNvSpPr/>
              <p:nvPr/>
            </p:nvSpPr>
            <p:spPr>
              <a:xfrm flipV="1">
                <a:off x="6781802" y="116611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4" name="Oval 33"/>
              <p:cNvSpPr/>
              <p:nvPr/>
            </p:nvSpPr>
            <p:spPr>
              <a:xfrm flipV="1">
                <a:off x="6743702" y="86131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5" name="Oval 34"/>
              <p:cNvSpPr/>
              <p:nvPr/>
            </p:nvSpPr>
            <p:spPr>
              <a:xfrm flipV="1">
                <a:off x="7162802" y="1064514"/>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6" name="Oval 35"/>
              <p:cNvSpPr/>
              <p:nvPr/>
            </p:nvSpPr>
            <p:spPr>
              <a:xfrm flipV="1">
                <a:off x="7810502" y="208051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7" name="Oval 36"/>
              <p:cNvSpPr/>
              <p:nvPr/>
            </p:nvSpPr>
            <p:spPr>
              <a:xfrm flipV="1">
                <a:off x="7772402" y="177571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8" name="Oval 37"/>
              <p:cNvSpPr/>
              <p:nvPr/>
            </p:nvSpPr>
            <p:spPr>
              <a:xfrm flipV="1">
                <a:off x="8115302" y="1928114"/>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9" name="Oval 38"/>
              <p:cNvSpPr/>
              <p:nvPr/>
            </p:nvSpPr>
            <p:spPr>
              <a:xfrm flipV="1">
                <a:off x="8420102" y="1623314"/>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0" name="Oval 39"/>
              <p:cNvSpPr/>
              <p:nvPr/>
            </p:nvSpPr>
            <p:spPr>
              <a:xfrm flipV="1">
                <a:off x="6184902" y="1242314"/>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1" name="Oval 40"/>
              <p:cNvSpPr/>
              <p:nvPr/>
            </p:nvSpPr>
            <p:spPr>
              <a:xfrm flipV="1">
                <a:off x="8305802" y="1394714"/>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2" name="Oval 41"/>
              <p:cNvSpPr/>
              <p:nvPr/>
            </p:nvSpPr>
            <p:spPr>
              <a:xfrm flipV="1">
                <a:off x="6096002" y="106451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3" name="Oval 42"/>
              <p:cNvSpPr/>
              <p:nvPr/>
            </p:nvSpPr>
            <p:spPr>
              <a:xfrm flipV="1">
                <a:off x="6248402" y="121691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4" name="Oval 43"/>
              <p:cNvSpPr/>
              <p:nvPr/>
            </p:nvSpPr>
            <p:spPr>
              <a:xfrm flipV="1">
                <a:off x="6400802" y="1242314"/>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5" name="Oval 44"/>
              <p:cNvSpPr/>
              <p:nvPr/>
            </p:nvSpPr>
            <p:spPr>
              <a:xfrm flipV="1">
                <a:off x="8153402" y="378714"/>
                <a:ext cx="533400" cy="533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grpSp>
      <p:sp>
        <p:nvSpPr>
          <p:cNvPr id="46" name="Oval 45"/>
          <p:cNvSpPr/>
          <p:nvPr/>
        </p:nvSpPr>
        <p:spPr>
          <a:xfrm>
            <a:off x="8636000" y="658905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7" name="Oval 46"/>
          <p:cNvSpPr/>
          <p:nvPr/>
        </p:nvSpPr>
        <p:spPr>
          <a:xfrm>
            <a:off x="8788400" y="6589059"/>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8" name="Oval 47"/>
          <p:cNvSpPr/>
          <p:nvPr/>
        </p:nvSpPr>
        <p:spPr>
          <a:xfrm>
            <a:off x="8940800" y="658905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5A79A-0266-4373-B961-D63926166091}" type="datetimeFigureOut">
              <a:rPr lang="en-US" smtClean="0"/>
              <a:pPr/>
              <a:t>2/20/2011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grpSp>
        <p:nvGrpSpPr>
          <p:cNvPr id="3"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4" name="Picture Placeholder 2"/>
          <p:cNvSpPr>
            <a:spLocks noGrp="1"/>
          </p:cNvSpPr>
          <p:nvPr>
            <p:ph type="pic" idx="1"/>
          </p:nvPr>
        </p:nvSpPr>
        <p:spPr>
          <a:xfrm>
            <a:off x="5638800" y="838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25" name="Picture Placeholder 2"/>
          <p:cNvSpPr>
            <a:spLocks noGrp="1"/>
          </p:cNvSpPr>
          <p:nvPr>
            <p:ph type="pic" idx="13"/>
          </p:nvPr>
        </p:nvSpPr>
        <p:spPr>
          <a:xfrm>
            <a:off x="3810000" y="2362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5A79A-0266-4373-B961-D63926166091}" type="datetimeFigureOut">
              <a:rPr lang="en-US" smtClean="0"/>
              <a:pPr/>
              <a:t>2/20/2011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grpSp>
        <p:nvGrpSpPr>
          <p:cNvPr id="3"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2" name="Picture Placeholder 2"/>
          <p:cNvSpPr>
            <a:spLocks noGrp="1"/>
          </p:cNvSpPr>
          <p:nvPr>
            <p:ph type="pic" idx="1"/>
          </p:nvPr>
        </p:nvSpPr>
        <p:spPr>
          <a:xfrm>
            <a:off x="5715000" y="76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23" name="Picture Placeholder 2"/>
          <p:cNvSpPr>
            <a:spLocks noGrp="1"/>
          </p:cNvSpPr>
          <p:nvPr>
            <p:ph type="pic" idx="13"/>
          </p:nvPr>
        </p:nvSpPr>
        <p:spPr>
          <a:xfrm>
            <a:off x="3810000" y="2362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24" name="Picture Placeholder 2"/>
          <p:cNvSpPr>
            <a:spLocks noGrp="1"/>
          </p:cNvSpPr>
          <p:nvPr>
            <p:ph type="pic" idx="14"/>
          </p:nvPr>
        </p:nvSpPr>
        <p:spPr>
          <a:xfrm>
            <a:off x="2667000" y="3810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5A79A-0266-4373-B961-D63926166091}" type="datetimeFigureOut">
              <a:rPr lang="en-US" smtClean="0"/>
              <a:pPr/>
              <a:t>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5A79A-0266-4373-B961-D63926166091}" type="datetimeFigureOut">
              <a:rPr lang="en-US" smtClean="0"/>
              <a:pPr/>
              <a:t>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5A79A-0266-4373-B961-D63926166091}" type="datetimeFigureOut">
              <a:rPr lang="en-US" smtClean="0"/>
              <a:pPr/>
              <a:t>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AC5A79A-0266-4373-B961-D63926166091}" type="datetimeFigureOut">
              <a:rPr lang="en-US" smtClean="0"/>
              <a:pPr/>
              <a:t>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a:p>
        </p:txBody>
      </p:sp>
      <p:grpSp>
        <p:nvGrpSpPr>
          <p:cNvPr id="7" name="Group 6"/>
          <p:cNvGrpSpPr/>
          <p:nvPr/>
        </p:nvGrpSpPr>
        <p:grpSpPr>
          <a:xfrm>
            <a:off x="4592782" y="2133600"/>
            <a:ext cx="3865418" cy="4172197"/>
            <a:chOff x="0" y="0"/>
            <a:chExt cx="1600200" cy="17272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3" name="Group 32"/>
          <p:cNvGrpSpPr/>
          <p:nvPr/>
        </p:nvGrpSpPr>
        <p:grpSpPr>
          <a:xfrm>
            <a:off x="609600" y="990600"/>
            <a:ext cx="1179761" cy="1356814"/>
            <a:chOff x="266700" y="914400"/>
            <a:chExt cx="1179761" cy="1356814"/>
          </a:xfrm>
        </p:grpSpPr>
        <p:sp>
          <p:nvSpPr>
            <p:cNvPr id="23" name="Oval 22"/>
            <p:cNvSpPr/>
            <p:nvPr/>
          </p:nvSpPr>
          <p:spPr>
            <a:xfrm>
              <a:off x="555812" y="1380565"/>
              <a:ext cx="890649" cy="8906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6" name="Oval 25"/>
            <p:cNvSpPr/>
            <p:nvPr/>
          </p:nvSpPr>
          <p:spPr>
            <a:xfrm flipV="1">
              <a:off x="304800" y="121920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7" name="Oval 26"/>
            <p:cNvSpPr/>
            <p:nvPr/>
          </p:nvSpPr>
          <p:spPr>
            <a:xfrm flipV="1">
              <a:off x="266700" y="914400"/>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8" name="Oval 27"/>
            <p:cNvSpPr/>
            <p:nvPr/>
          </p:nvSpPr>
          <p:spPr>
            <a:xfrm flipV="1">
              <a:off x="609600" y="1066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sp>
        <p:nvSpPr>
          <p:cNvPr id="3" name="Text Placeholder 2"/>
          <p:cNvSpPr>
            <a:spLocks noGrp="1"/>
          </p:cNvSpPr>
          <p:nvPr>
            <p:ph type="body" idx="1"/>
          </p:nvPr>
        </p:nvSpPr>
        <p:spPr>
          <a:xfrm>
            <a:off x="4724400" y="2590800"/>
            <a:ext cx="1905000" cy="1905000"/>
          </a:xfrm>
          <a:prstGeom prst="ellipse">
            <a:avLst/>
          </a:prstGeom>
          <a:solidFill>
            <a:schemeClr val="tx2"/>
          </a:solidFill>
        </p:spPr>
        <p:txBody>
          <a:bodyPr anchor="ctr" anchorCtr="0">
            <a:normAutofit/>
          </a:bodyPr>
          <a:lstStyle>
            <a:lvl1pPr marL="0" indent="0" algn="ctr">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2" name="Title 1"/>
          <p:cNvSpPr>
            <a:spLocks noGrp="1"/>
          </p:cNvSpPr>
          <p:nvPr>
            <p:ph type="title"/>
          </p:nvPr>
        </p:nvSpPr>
        <p:spPr>
          <a:xfrm>
            <a:off x="1295400" y="1143000"/>
            <a:ext cx="7086600" cy="1472184"/>
          </a:xfrm>
        </p:spPr>
        <p:txBody>
          <a:bodyPr anchor="ctr" anchorCtr="0">
            <a:normAutofit/>
          </a:bodyPr>
          <a:lstStyle>
            <a:lvl1pPr algn="l">
              <a:defRPr sz="3600" b="0" cap="none" baseline="0"/>
            </a:lvl1pPr>
          </a:lstStyle>
          <a:p>
            <a:r>
              <a:rPr lang="en-US" smtClean="0"/>
              <a:t>Click to edit Master title style</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00953" y="1752600"/>
            <a:ext cx="3429000" cy="3886200"/>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lvl1pPr indent="-228600" algn="l" defTabSz="914400" rtl="0" eaLnBrk="1" latinLnBrk="0" hangingPunct="1">
              <a:defRPr sz="1600" kern="1200">
                <a:solidFill>
                  <a:schemeClr val="tx1"/>
                </a:solidFill>
                <a:latin typeface="+mn-lt"/>
                <a:ea typeface="+mn-ea"/>
                <a:cs typeface="+mn-cs"/>
              </a:defRPr>
            </a:lvl1pPr>
            <a:lvl2pPr indent="-228600" algn="l" defTabSz="914400" rtl="0" eaLnBrk="1" latinLnBrk="0" hangingPunct="1">
              <a:defRPr sz="1400" kern="1200">
                <a:solidFill>
                  <a:schemeClr val="tx1"/>
                </a:solidFill>
                <a:latin typeface="+mn-lt"/>
                <a:ea typeface="+mn-ea"/>
                <a:cs typeface="+mn-cs"/>
              </a:defRPr>
            </a:lvl2pPr>
            <a:lvl3pPr indent="-228600" algn="l" defTabSz="914400" rtl="0" eaLnBrk="1" latinLnBrk="0" hangingPunct="1">
              <a:defRPr sz="1400" kern="1200">
                <a:solidFill>
                  <a:schemeClr val="tx1"/>
                </a:solidFill>
                <a:latin typeface="+mn-lt"/>
                <a:ea typeface="+mn-ea"/>
                <a:cs typeface="+mn-cs"/>
              </a:defRPr>
            </a:lvl3pPr>
            <a:lvl4pPr indent="-228600" algn="l" defTabSz="914400" rtl="0" eaLnBrk="1" latinLnBrk="0" hangingPunct="1">
              <a:defRPr sz="1400" kern="1200">
                <a:solidFill>
                  <a:schemeClr val="tx1"/>
                </a:solidFill>
                <a:latin typeface="+mn-lt"/>
                <a:ea typeface="+mn-ea"/>
                <a:cs typeface="+mn-cs"/>
              </a:defRPr>
            </a:lvl4pPr>
            <a:lvl5pPr indent="-228600" algn="l" defTabSz="914400" rtl="0" eaLnBrk="1" latinLnBrk="0" hangingPunct="1">
              <a:defRPr sz="1400" kern="120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2362200"/>
            <a:ext cx="3429000" cy="3886200"/>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lvl1pPr indent="-228600" algn="l" defTabSz="914400" rtl="0" eaLnBrk="1" latinLnBrk="0" hangingPunct="1">
              <a:buFont typeface="Wingdings" pitchFamily="2" charset="2"/>
              <a:buChar char="l"/>
              <a:defRPr sz="1600" kern="1200">
                <a:solidFill>
                  <a:schemeClr val="tx1"/>
                </a:solidFill>
                <a:latin typeface="+mn-lt"/>
                <a:ea typeface="+mn-ea"/>
                <a:cs typeface="+mn-cs"/>
              </a:defRPr>
            </a:lvl1pPr>
            <a:lvl2pPr indent="-228600" algn="l" defTabSz="914400" rtl="0" eaLnBrk="1" latinLnBrk="0" hangingPunct="1">
              <a:buFont typeface="Arial" pitchFamily="34" charset="0"/>
              <a:defRPr sz="1400" kern="1200">
                <a:solidFill>
                  <a:schemeClr val="tx1"/>
                </a:solidFill>
                <a:latin typeface="+mn-lt"/>
                <a:ea typeface="+mn-ea"/>
                <a:cs typeface="+mn-cs"/>
              </a:defRPr>
            </a:lvl2pPr>
            <a:lvl3pPr indent="-228600" algn="l" defTabSz="914400" rtl="0" eaLnBrk="1" latinLnBrk="0" hangingPunct="1">
              <a:buFont typeface="Wingdings" pitchFamily="2" charset="2"/>
              <a:buChar char="l"/>
              <a:defRPr sz="1400" kern="1200">
                <a:solidFill>
                  <a:schemeClr val="tx1"/>
                </a:solidFill>
                <a:latin typeface="+mn-lt"/>
                <a:ea typeface="+mn-ea"/>
                <a:cs typeface="+mn-cs"/>
              </a:defRPr>
            </a:lvl3pPr>
            <a:lvl4pPr indent="-228600" algn="l" defTabSz="914400" rtl="0" eaLnBrk="1" latinLnBrk="0" hangingPunct="1">
              <a:buFont typeface="Arial" pitchFamily="34" charset="0"/>
              <a:defRPr sz="1400" kern="1200">
                <a:solidFill>
                  <a:schemeClr val="tx1"/>
                </a:solidFill>
                <a:latin typeface="+mn-lt"/>
                <a:ea typeface="+mn-ea"/>
                <a:cs typeface="+mn-cs"/>
              </a:defRPr>
            </a:lvl4pPr>
            <a:lvl5pPr indent="-228600" algn="l" defTabSz="914400" rtl="0" eaLnBrk="1" latinLnBrk="0" hangingPunct="1">
              <a:buFont typeface="Wingdings" pitchFamily="2" charset="2"/>
              <a:buChar char="l"/>
              <a:defRPr sz="1400" kern="120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AC5A79A-0266-4373-B961-D63926166091}" type="datetimeFigureOut">
              <a:rPr lang="en-US" smtClean="0"/>
              <a:pPr/>
              <a:t>2/20/2011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sp>
        <p:nvSpPr>
          <p:cNvPr id="2" name="Title 1"/>
          <p:cNvSpPr>
            <a:spLocks noGrp="1"/>
          </p:cNvSpPr>
          <p:nvPr>
            <p:ph type="title"/>
          </p:nvPr>
        </p:nvSpPr>
        <p:spPr>
          <a:xfrm>
            <a:off x="1447800" y="609600"/>
            <a:ext cx="6629400" cy="1143000"/>
          </a:xfrm>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rot="16200000">
            <a:off x="-870003" y="3147219"/>
            <a:ext cx="3429000" cy="639762"/>
          </a:xfrm>
          <a:prstGeom prst="rect">
            <a:avLst/>
          </a:prstGeom>
          <a:noFill/>
        </p:spPr>
        <p:txBody>
          <a:bodyPr anchor="ctr" anchorCtr="0">
            <a:scene3d>
              <a:camera prst="orthographicFront"/>
              <a:lightRig rig="threePt" dir="t"/>
            </a:scene3d>
            <a:sp3d extrusionH="25400">
              <a:bevelT w="12700" h="12700"/>
              <a:extrusionClr>
                <a:schemeClr val="bg1">
                  <a:lumMod val="10000"/>
                  <a:lumOff val="90000"/>
                </a:schemeClr>
              </a:extrusionClr>
            </a:sp3d>
          </a:bodyPr>
          <a:lstStyle>
            <a:lvl1pPr marL="0" indent="0" algn="ctr">
              <a:buNone/>
              <a:defRPr sz="1800" b="0">
                <a:effectLst/>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6800" y="1755648"/>
            <a:ext cx="3200400" cy="3429000"/>
          </a:xfrm>
        </p:spPr>
        <p:txBody>
          <a:bodyPr>
            <a:noAutofit/>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rot="16200000">
            <a:off x="3259278" y="3756819"/>
            <a:ext cx="3429000" cy="639762"/>
          </a:xfrm>
          <a:prstGeom prst="rect">
            <a:avLst/>
          </a:prstGeom>
          <a:noFill/>
        </p:spPr>
        <p:txBody>
          <a:bodyPr anchor="ctr" anchorCtr="0">
            <a:scene3d>
              <a:camera prst="orthographicFront"/>
              <a:lightRig rig="threePt" dir="t"/>
            </a:scene3d>
            <a:sp3d extrusionH="25400">
              <a:bevelT w="12700" h="12700"/>
              <a:extrusionClr>
                <a:schemeClr val="bg1">
                  <a:lumMod val="10000"/>
                  <a:lumOff val="90000"/>
                </a:schemeClr>
              </a:extrusionClr>
            </a:sp3d>
          </a:bodyPr>
          <a:lstStyle>
            <a:lvl1pPr marL="0" indent="0" algn="ctr">
              <a:buNone/>
              <a:defRPr sz="1800" b="0">
                <a:effectLst/>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81600" y="2359152"/>
            <a:ext cx="3200400" cy="3429000"/>
          </a:xfrm>
        </p:spPr>
        <p:txBody>
          <a:bodyPr>
            <a:noAutofit/>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C5A79A-0266-4373-B961-D63926166091}" type="datetimeFigureOut">
              <a:rPr lang="en-US" smtClean="0"/>
              <a:pPr/>
              <a:t>2/20/2011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0A79F9-84DB-4A87-9834-2A4AB5101FE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C5A79A-0266-4373-B961-D63926166091}" type="datetimeFigureOut">
              <a:rPr lang="en-US" smtClean="0"/>
              <a:pPr/>
              <a:t>2/20/2011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0A79F9-84DB-4A87-9834-2A4AB5101FE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C5A79A-0266-4373-B961-D63926166091}" type="datetimeFigureOut">
              <a:rPr lang="en-US" smtClean="0"/>
              <a:pPr/>
              <a:t>2/20/2011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0A79F9-84DB-4A87-9834-2A4AB5101FE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4048"/>
            <a:ext cx="2130552" cy="3044952"/>
          </a:xfrm>
          <a:noFill/>
          <a:ln>
            <a:noFill/>
          </a:ln>
          <a:scene3d>
            <a:camera prst="orthographicFront"/>
            <a:lightRig rig="threePt" dir="t"/>
          </a:scene3d>
          <a:sp3d>
            <a:bevelT w="12700" h="12700"/>
          </a:sp3d>
        </p:spPr>
        <p:txBody>
          <a:bodyPr vert="horz" lIns="91440" tIns="45720" rIns="91440" bIns="45720" rtlCol="0" anchor="b">
            <a:noAutofit/>
            <a:scene3d>
              <a:camera prst="orthographicFront"/>
              <a:lightRig rig="threePt" dir="t"/>
            </a:scene3d>
            <a:sp3d extrusionH="25400">
              <a:bevelT w="12700" h="12700"/>
              <a:extrusionClr>
                <a:schemeClr val="bg1">
                  <a:lumMod val="10000"/>
                  <a:lumOff val="90000"/>
                </a:schemeClr>
              </a:extrusionClr>
            </a:sp3d>
          </a:bodyPr>
          <a:lstStyle>
            <a:lvl1pPr algn="l" defTabSz="914400" rtl="0" eaLnBrk="1" latinLnBrk="0" hangingPunct="1">
              <a:spcBef>
                <a:spcPct val="0"/>
              </a:spcBef>
              <a:buNone/>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BAC5A79A-0266-4373-B961-D63926166091}" type="datetimeFigureOut">
              <a:rPr lang="en-US" smtClean="0"/>
              <a:pPr/>
              <a:t>2/20/2011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grpSp>
        <p:nvGrpSpPr>
          <p:cNvPr id="8" name="Group 22"/>
          <p:cNvGrpSpPr/>
          <p:nvPr/>
        </p:nvGrpSpPr>
        <p:grpSpPr>
          <a:xfrm>
            <a:off x="4695702" y="2133600"/>
            <a:ext cx="4448298" cy="4018808"/>
            <a:chOff x="4695702" y="2133600"/>
            <a:chExt cx="4448298" cy="4018808"/>
          </a:xfrm>
        </p:grpSpPr>
        <p:sp>
          <p:nvSpPr>
            <p:cNvPr id="10" name="Oval 9"/>
            <p:cNvSpPr/>
            <p:nvPr/>
          </p:nvSpPr>
          <p:spPr>
            <a:xfrm>
              <a:off x="4695702" y="5048003"/>
              <a:ext cx="1104405" cy="110440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Oval 10"/>
            <p:cNvSpPr/>
            <p:nvPr/>
          </p:nvSpPr>
          <p:spPr>
            <a:xfrm>
              <a:off x="7065818" y="4572000"/>
              <a:ext cx="858982" cy="858982"/>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5339938" y="4894613"/>
              <a:ext cx="1043049" cy="10430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3" name="Oval 12"/>
            <p:cNvSpPr/>
            <p:nvPr/>
          </p:nvSpPr>
          <p:spPr>
            <a:xfrm>
              <a:off x="6693725" y="3048000"/>
              <a:ext cx="1840675" cy="184067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7916883" y="2133600"/>
              <a:ext cx="858982" cy="858982"/>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p:nvSpPr>
          <p:spPr>
            <a:xfrm>
              <a:off x="7824849" y="2685803"/>
              <a:ext cx="1043049" cy="10430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8653153" y="2869870"/>
              <a:ext cx="490847" cy="490847"/>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8" name="Oval 17"/>
            <p:cNvSpPr/>
            <p:nvPr/>
          </p:nvSpPr>
          <p:spPr>
            <a:xfrm>
              <a:off x="6552210" y="5120244"/>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6781800" y="5562600"/>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1" name="Oval 20"/>
            <p:cNvSpPr/>
            <p:nvPr/>
          </p:nvSpPr>
          <p:spPr>
            <a:xfrm>
              <a:off x="6705600" y="5181600"/>
              <a:ext cx="306779" cy="30677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2" name="Oval 21"/>
            <p:cNvSpPr/>
            <p:nvPr/>
          </p:nvSpPr>
          <p:spPr>
            <a:xfrm>
              <a:off x="7073735" y="5120244"/>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Content Placeholder 2"/>
          <p:cNvSpPr>
            <a:spLocks noGrp="1"/>
          </p:cNvSpPr>
          <p:nvPr>
            <p:ph idx="1"/>
          </p:nvPr>
        </p:nvSpPr>
        <p:spPr>
          <a:xfrm>
            <a:off x="2895600" y="927847"/>
            <a:ext cx="4114800" cy="4114800"/>
          </a:xfr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vert="horz" lIns="45720" tIns="91440" rIns="45720" bIns="45720" rtlCol="0" anchor="t" anchorCtr="0">
            <a:normAutofit/>
            <a:scene3d>
              <a:camera prst="orthographicFront"/>
              <a:lightRig rig="threePt" dir="t"/>
            </a:scene3d>
            <a:sp3d extrusionH="25400"/>
          </a:bodyPr>
          <a:lstStyle>
            <a:lvl1pPr marL="228600" indent="-228600" algn="l" defTabSz="914400" rtl="0" eaLnBrk="1" latinLnBrk="0" hangingPunct="1">
              <a:spcBef>
                <a:spcPts val="1800"/>
              </a:spcBef>
              <a:buFont typeface="Wingdings" pitchFamily="2" charset="2"/>
              <a:buChar char="l"/>
              <a:defRPr sz="1800" kern="1200">
                <a:solidFill>
                  <a:schemeClr val="lt1"/>
                </a:solidFill>
                <a:latin typeface="+mn-lt"/>
                <a:ea typeface="+mn-ea"/>
                <a:cs typeface="+mn-cs"/>
              </a:defRPr>
            </a:lvl1pPr>
            <a:lvl2pPr marL="511175" indent="-228600" algn="l" defTabSz="914400" rtl="0" eaLnBrk="1" latinLnBrk="0" hangingPunct="1">
              <a:spcBef>
                <a:spcPts val="1800"/>
              </a:spcBef>
              <a:buFont typeface="Arial" pitchFamily="34" charset="0"/>
              <a:buChar char="•"/>
              <a:defRPr sz="1600" kern="1200">
                <a:solidFill>
                  <a:schemeClr val="lt1"/>
                </a:solidFill>
                <a:latin typeface="+mn-lt"/>
                <a:ea typeface="+mn-ea"/>
                <a:cs typeface="+mn-cs"/>
              </a:defRPr>
            </a:lvl2pPr>
            <a:lvl3pPr marL="806450" indent="-228600" algn="l" defTabSz="914400" rtl="0" eaLnBrk="1" latinLnBrk="0" hangingPunct="1">
              <a:spcBef>
                <a:spcPts val="1800"/>
              </a:spcBef>
              <a:buFont typeface="Wingdings" pitchFamily="2" charset="2"/>
              <a:buChar char="l"/>
              <a:defRPr sz="1600" kern="1200">
                <a:solidFill>
                  <a:schemeClr val="lt1"/>
                </a:solidFill>
                <a:latin typeface="+mn-lt"/>
                <a:ea typeface="+mn-ea"/>
                <a:cs typeface="+mn-cs"/>
              </a:defRPr>
            </a:lvl3pPr>
            <a:lvl4pPr marL="1089025" indent="-228600" algn="l" defTabSz="914400" rtl="0" eaLnBrk="1" latinLnBrk="0" hangingPunct="1">
              <a:spcBef>
                <a:spcPts val="1800"/>
              </a:spcBef>
              <a:buFont typeface="Arial" pitchFamily="34" charset="0"/>
              <a:buChar char="•"/>
              <a:defRPr sz="1600" kern="1200">
                <a:solidFill>
                  <a:schemeClr val="lt1"/>
                </a:solidFill>
                <a:latin typeface="+mn-lt"/>
                <a:ea typeface="+mn-ea"/>
                <a:cs typeface="+mn-cs"/>
              </a:defRPr>
            </a:lvl4pPr>
            <a:lvl5pPr marL="1371600" indent="-228600" algn="l" defTabSz="914400" rtl="0" eaLnBrk="1" latinLnBrk="0" hangingPunct="1">
              <a:spcBef>
                <a:spcPts val="1800"/>
              </a:spcBef>
              <a:buFont typeface="Wingdings" pitchFamily="2" charset="2"/>
              <a:buChar char="l"/>
              <a:defRPr sz="1600" kern="1200">
                <a:solidFill>
                  <a:schemeClr val="lt1"/>
                </a:solidFill>
                <a:latin typeface="+mn-lt"/>
                <a:ea typeface="+mn-ea"/>
                <a:cs typeface="+mn-cs"/>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5" name="Oval 24"/>
          <p:cNvSpPr/>
          <p:nvPr/>
        </p:nvSpPr>
        <p:spPr>
          <a:xfrm>
            <a:off x="3886200" y="5638800"/>
            <a:ext cx="304800" cy="304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Text Placeholder 3"/>
          <p:cNvSpPr>
            <a:spLocks noGrp="1"/>
          </p:cNvSpPr>
          <p:nvPr>
            <p:ph type="body" sz="half" idx="2"/>
          </p:nvPr>
        </p:nvSpPr>
        <p:spPr>
          <a:xfrm>
            <a:off x="457199" y="4645152"/>
            <a:ext cx="2514600" cy="1600200"/>
          </a:xfrm>
          <a:solidFill>
            <a:schemeClr val="tx2">
              <a:alpha val="20000"/>
            </a:schemeClr>
          </a:solidFill>
          <a:ln>
            <a:noFill/>
          </a:ln>
        </p:spPr>
        <p:txBody>
          <a:bodyPr vert="horz" lIns="0" tIns="45720" rIns="0" bIns="45720" rtlCol="0" anchor="t" anchorCtr="0">
            <a:normAutofit/>
            <a:scene3d>
              <a:camera prst="orthographicFront"/>
              <a:lightRig rig="threePt" dir="t"/>
            </a:scene3d>
            <a:sp3d extrusionH="25400"/>
          </a:bodyPr>
          <a:lstStyle>
            <a:lvl1pPr marL="0" indent="0" algn="ctr">
              <a:buNone/>
              <a:defRPr sz="14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1800"/>
              </a:spcBef>
              <a:buFont typeface="Wingdings" pitchFamily="2" charset="2"/>
              <a:buNone/>
            </a:pPr>
            <a:r>
              <a:rPr lang="en-US" smtClean="0"/>
              <a:t>Click to edit Master text styles</a:t>
            </a:r>
          </a:p>
        </p:txBody>
      </p:sp>
      <p:sp>
        <p:nvSpPr>
          <p:cNvPr id="26" name="Oval 25"/>
          <p:cNvSpPr/>
          <p:nvPr/>
        </p:nvSpPr>
        <p:spPr>
          <a:xfrm>
            <a:off x="3319153" y="5147953"/>
            <a:ext cx="186047" cy="186047"/>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4" name="Oval 23"/>
          <p:cNvSpPr/>
          <p:nvPr/>
        </p:nvSpPr>
        <p:spPr>
          <a:xfrm>
            <a:off x="3225024" y="5103129"/>
            <a:ext cx="186047" cy="186047"/>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5A79A-0266-4373-B961-D63926166091}" type="datetimeFigureOut">
              <a:rPr lang="en-US" smtClean="0"/>
              <a:pPr/>
              <a:t>2/20/2011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grpSp>
        <p:nvGrpSpPr>
          <p:cNvPr id="22"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Picture Placeholder 2"/>
          <p:cNvSpPr>
            <a:spLocks noGrp="1"/>
          </p:cNvSpPr>
          <p:nvPr>
            <p:ph type="pic" idx="1"/>
          </p:nvPr>
        </p:nvSpPr>
        <p:spPr>
          <a:xfrm>
            <a:off x="2514600" y="685800"/>
            <a:ext cx="4572000" cy="45720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47800" y="609600"/>
            <a:ext cx="6629400" cy="1143000"/>
          </a:xfrm>
          <a:prstGeom prst="rect">
            <a:avLst/>
          </a:prstGeom>
        </p:spPr>
        <p:txBody>
          <a:bodyPr vert="horz" lIns="91440" tIns="45720" rIns="91440" bIns="45720" rtlCol="0" anchor="ctr">
            <a:normAutofit/>
            <a:scene3d>
              <a:camera prst="orthographicFront"/>
              <a:lightRig rig="threePt" dir="t"/>
            </a:scene3d>
            <a:sp3d extrusionH="25400">
              <a:bevelT w="12700" h="12700"/>
              <a:extrusionClr>
                <a:schemeClr val="bg1">
                  <a:lumMod val="10000"/>
                  <a:lumOff val="90000"/>
                </a:schemeClr>
              </a:extrusionClr>
            </a:sp3d>
          </a:bodyPr>
          <a:lstStyle/>
          <a:p>
            <a:r>
              <a:rPr lang="en-US" smtClean="0"/>
              <a:t>Click to edit Master title style</a:t>
            </a:r>
            <a:endParaRPr lang="en-US"/>
          </a:p>
        </p:txBody>
      </p:sp>
      <p:sp>
        <p:nvSpPr>
          <p:cNvPr id="3" name="Text Placeholder 2"/>
          <p:cNvSpPr>
            <a:spLocks noGrp="1"/>
          </p:cNvSpPr>
          <p:nvPr>
            <p:ph type="body" idx="1"/>
          </p:nvPr>
        </p:nvSpPr>
        <p:spPr>
          <a:xfrm>
            <a:off x="1447800" y="1901952"/>
            <a:ext cx="6629400" cy="4224528"/>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521824"/>
            <a:ext cx="2133600" cy="259976"/>
          </a:xfrm>
          <a:prstGeom prst="rect">
            <a:avLst/>
          </a:prstGeom>
        </p:spPr>
        <p:txBody>
          <a:bodyPr vert="horz" lIns="91440" tIns="45720" rIns="91440" bIns="45720" rtlCol="0" anchor="ctr"/>
          <a:lstStyle>
            <a:lvl1pPr algn="l">
              <a:defRPr sz="1100">
                <a:solidFill>
                  <a:schemeClr val="tx1">
                    <a:tint val="75000"/>
                  </a:schemeClr>
                </a:solidFill>
              </a:defRPr>
            </a:lvl1pPr>
          </a:lstStyle>
          <a:p>
            <a:fld id="{BAC5A79A-0266-4373-B961-D63926166091}" type="datetimeFigureOut">
              <a:rPr lang="en-US" smtClean="0"/>
              <a:pPr/>
              <a:t>2/20/2011</a:t>
            </a:fld>
            <a:endParaRPr lang="en-US"/>
          </a:p>
        </p:txBody>
      </p:sp>
      <p:sp>
        <p:nvSpPr>
          <p:cNvPr id="5" name="Footer Placeholder 4"/>
          <p:cNvSpPr>
            <a:spLocks noGrp="1"/>
          </p:cNvSpPr>
          <p:nvPr>
            <p:ph type="ftr" sz="quarter" idx="3"/>
          </p:nvPr>
        </p:nvSpPr>
        <p:spPr>
          <a:xfrm>
            <a:off x="3124200" y="6521824"/>
            <a:ext cx="2895600" cy="259976"/>
          </a:xfrm>
          <a:prstGeom prst="rect">
            <a:avLst/>
          </a:prstGeom>
        </p:spPr>
        <p:txBody>
          <a:bodyPr vert="horz" lIns="91440" tIns="45720" rIns="91440" bIns="45720" rtlCol="0" anchor="ctr"/>
          <a:lstStyle>
            <a:lvl1pPr algn="ctr">
              <a:defRPr sz="11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521824"/>
            <a:ext cx="2133600" cy="259976"/>
          </a:xfrm>
          <a:prstGeom prst="rect">
            <a:avLst/>
          </a:prstGeom>
        </p:spPr>
        <p:txBody>
          <a:bodyPr vert="horz" lIns="91440" tIns="45720" rIns="91440" bIns="45720" rtlCol="0" anchor="ctr"/>
          <a:lstStyle>
            <a:lvl1pPr algn="r">
              <a:defRPr sz="1100">
                <a:solidFill>
                  <a:schemeClr val="tx1">
                    <a:tint val="75000"/>
                  </a:schemeClr>
                </a:solidFill>
              </a:defRPr>
            </a:lvl1pPr>
          </a:lstStyle>
          <a:p>
            <a:fld id="{DF0A79F9-84DB-4A87-9834-2A4AB5101FE6}" type="slidenum">
              <a:rPr lang="en-US" smtClean="0"/>
              <a:pPr/>
              <a:t>‹#›</a:t>
            </a:fld>
            <a:endParaRPr lang="en-US"/>
          </a:p>
        </p:txBody>
      </p:sp>
      <p:sp>
        <p:nvSpPr>
          <p:cNvPr id="59" name="Oval 58"/>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2" name="Oval 61"/>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3" name="Oval 62"/>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4" name="Oval 63"/>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5" name="Oval 64"/>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6" name="Oval 65"/>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7" name="Oval 66"/>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8" name="Oval 67"/>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9" name="Oval 68"/>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0" name="Oval 69"/>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1" name="Oval 70"/>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2" name="Oval 71"/>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3" name="Oval 72"/>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74" name="Oval 73"/>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7" name="Oval 76"/>
          <p:cNvSpPr/>
          <p:nvPr/>
        </p:nvSpPr>
        <p:spPr>
          <a:xfrm rot="6197586" flipV="1">
            <a:off x="7932464" y="5568366"/>
            <a:ext cx="914400" cy="914400"/>
          </a:xfrm>
          <a:prstGeom prst="ellipse">
            <a:avLst/>
          </a:prstGeom>
          <a:solidFill>
            <a:schemeClr val="tx2">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0" name="Oval 79"/>
          <p:cNvSpPr/>
          <p:nvPr/>
        </p:nvSpPr>
        <p:spPr>
          <a:xfrm rot="6197586" flipV="1">
            <a:off x="8633992" y="4734233"/>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1" name="Oval 80"/>
          <p:cNvSpPr/>
          <p:nvPr/>
        </p:nvSpPr>
        <p:spPr>
          <a:xfrm rot="6197586" flipV="1">
            <a:off x="8292676" y="495338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2" name="Oval 81"/>
          <p:cNvSpPr/>
          <p:nvPr/>
        </p:nvSpPr>
        <p:spPr>
          <a:xfrm rot="6197586" flipV="1">
            <a:off x="8514131" y="4976607"/>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3" name="Oval 82"/>
          <p:cNvSpPr/>
          <p:nvPr/>
        </p:nvSpPr>
        <p:spPr>
          <a:xfrm rot="6197586" flipV="1">
            <a:off x="7856272" y="5295370"/>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4" name="Oval 83"/>
          <p:cNvSpPr/>
          <p:nvPr/>
        </p:nvSpPr>
        <p:spPr>
          <a:xfrm rot="6197586" flipV="1">
            <a:off x="199818" y="5914818"/>
            <a:ext cx="216774" cy="216774"/>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5" name="Oval 84"/>
          <p:cNvSpPr/>
          <p:nvPr/>
        </p:nvSpPr>
        <p:spPr>
          <a:xfrm rot="6197586" flipV="1">
            <a:off x="7387699" y="576749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6" name="Oval 85"/>
          <p:cNvSpPr/>
          <p:nvPr/>
        </p:nvSpPr>
        <p:spPr>
          <a:xfrm rot="6197586" flipV="1">
            <a:off x="7412357" y="6095509"/>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7" name="Oval 86"/>
          <p:cNvSpPr/>
          <p:nvPr/>
        </p:nvSpPr>
        <p:spPr>
          <a:xfrm rot="6197586" flipV="1">
            <a:off x="7638907" y="6462226"/>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8" name="Oval 87"/>
          <p:cNvSpPr/>
          <p:nvPr/>
        </p:nvSpPr>
        <p:spPr>
          <a:xfrm rot="6197586" flipV="1">
            <a:off x="8607584" y="43843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9" name="Oval 88"/>
          <p:cNvSpPr/>
          <p:nvPr/>
        </p:nvSpPr>
        <p:spPr>
          <a:xfrm rot="6197586" flipV="1">
            <a:off x="7887663" y="6403551"/>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0" name="Oval 89"/>
          <p:cNvSpPr/>
          <p:nvPr/>
        </p:nvSpPr>
        <p:spPr>
          <a:xfrm rot="6197586" flipV="1">
            <a:off x="8801061" y="433866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1" name="Oval 90"/>
          <p:cNvSpPr/>
          <p:nvPr/>
        </p:nvSpPr>
        <p:spPr>
          <a:xfrm rot="6197586" flipV="1">
            <a:off x="8617702" y="445193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2" name="Oval 91"/>
          <p:cNvSpPr/>
          <p:nvPr/>
        </p:nvSpPr>
        <p:spPr>
          <a:xfrm rot="6197586" flipV="1">
            <a:off x="8557941" y="4594415"/>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5" name="Oval 94"/>
          <p:cNvSpPr/>
          <p:nvPr/>
        </p:nvSpPr>
        <p:spPr>
          <a:xfrm rot="6197586" flipV="1">
            <a:off x="243115" y="6241508"/>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6" name="Oval 95"/>
          <p:cNvSpPr/>
          <p:nvPr/>
        </p:nvSpPr>
        <p:spPr>
          <a:xfrm rot="6197586" flipV="1">
            <a:off x="436592" y="6195872"/>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7" name="Oval 96"/>
          <p:cNvSpPr/>
          <p:nvPr/>
        </p:nvSpPr>
        <p:spPr>
          <a:xfrm rot="6197586" flipV="1">
            <a:off x="253233" y="6309147"/>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8" name="Oval 97"/>
          <p:cNvSpPr/>
          <p:nvPr/>
        </p:nvSpPr>
        <p:spPr>
          <a:xfrm rot="6197586" flipV="1">
            <a:off x="193472" y="6451623"/>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spcBef>
          <a:spcPct val="0"/>
        </a:spcBef>
        <a:buNone/>
        <a:defRPr sz="4000" kern="1200" spc="200" baseline="0">
          <a:solidFill>
            <a:schemeClr val="tx1"/>
          </a:solidFill>
          <a:effectLst/>
          <a:latin typeface="+mj-lt"/>
          <a:ea typeface="+mj-ea"/>
          <a:cs typeface="+mj-cs"/>
        </a:defRPr>
      </a:lvl1pPr>
    </p:titleStyle>
    <p:bodyStyle>
      <a:lvl1pPr marL="228600" indent="-228600" algn="l" defTabSz="914400" rtl="0" eaLnBrk="1" latinLnBrk="0" hangingPunct="1">
        <a:spcBef>
          <a:spcPts val="1800"/>
        </a:spcBef>
        <a:buFont typeface="Wingdings" pitchFamily="2" charset="2"/>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1pPr>
      <a:lvl2pPr marL="514350" indent="-228600" algn="l" defTabSz="914400" rtl="0" eaLnBrk="1" latinLnBrk="0" hangingPunct="1">
        <a:spcBef>
          <a:spcPts val="1000"/>
        </a:spcBef>
        <a:buFont typeface="Arial" pitchFamily="34" charset="0"/>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2pPr>
      <a:lvl3pPr marL="806450" indent="-228600" algn="l" defTabSz="914400" rtl="0" eaLnBrk="1" latinLnBrk="0" hangingPunct="1">
        <a:spcBef>
          <a:spcPts val="1000"/>
        </a:spcBef>
        <a:buFont typeface="Wingdings" pitchFamily="2" charset="2"/>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3pPr>
      <a:lvl4pPr marL="1089025" indent="-228600" algn="l" defTabSz="914400" rtl="0" eaLnBrk="1" latinLnBrk="0" hangingPunct="1">
        <a:spcBef>
          <a:spcPts val="1000"/>
        </a:spcBef>
        <a:buFont typeface="Arial" pitchFamily="34" charset="0"/>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4pPr>
      <a:lvl5pPr marL="1371600" indent="-228600" algn="l" defTabSz="914400" rtl="0" eaLnBrk="1" latinLnBrk="0" hangingPunct="1">
        <a:spcBef>
          <a:spcPts val="1000"/>
        </a:spcBef>
        <a:buFont typeface="Wingdings" pitchFamily="2" charset="2"/>
        <a:buChar char="l"/>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Sabeel.ul.Huda</a:t>
            </a:r>
            <a:endParaRPr lang="en-US" dirty="0"/>
          </a:p>
        </p:txBody>
      </p:sp>
      <p:sp>
        <p:nvSpPr>
          <p:cNvPr id="3" name="Subtitle 2"/>
          <p:cNvSpPr>
            <a:spLocks noGrp="1"/>
          </p:cNvSpPr>
          <p:nvPr>
            <p:ph idx="1"/>
          </p:nvPr>
        </p:nvSpPr>
        <p:spPr/>
        <p:txBody>
          <a:bodyPr>
            <a:normAutofit/>
          </a:bodyPr>
          <a:lstStyle/>
          <a:p>
            <a:pPr algn="ctr">
              <a:buNone/>
            </a:pPr>
            <a:r>
              <a:rPr lang="nb-NO" sz="4000" b="1" dirty="0" smtClean="0">
                <a:latin typeface="Baskerville Old Face" pitchFamily="18" charset="0"/>
              </a:rPr>
              <a:t>Lesson  33</a:t>
            </a:r>
          </a:p>
          <a:p>
            <a:pPr algn="ctr">
              <a:buNone/>
            </a:pPr>
            <a:r>
              <a:rPr lang="nb-NO" sz="4000" b="1" dirty="0" smtClean="0">
                <a:latin typeface="Baskerville Old Face" pitchFamily="18" charset="0"/>
              </a:rPr>
              <a:t>243-252</a:t>
            </a:r>
            <a:r>
              <a:rPr lang="nb-NO" sz="2000" b="1" dirty="0" smtClean="0">
                <a:latin typeface="Baskerville Old Face" pitchFamily="18" charset="0"/>
              </a:rPr>
              <a:t> </a:t>
            </a:r>
            <a:r>
              <a:rPr lang="nb-NO" sz="2000" b="1" dirty="0" smtClean="0">
                <a:solidFill>
                  <a:prstClr val="white"/>
                </a:solidFill>
                <a:effectLst>
                  <a:outerShdw blurRad="76200" sx="101000" sy="101000" algn="ctr" rotWithShape="0">
                    <a:prstClr val="white">
                      <a:lumMod val="85000"/>
                      <a:alpha val="40000"/>
                    </a:prstClr>
                  </a:outerShdw>
                </a:effectLst>
                <a:latin typeface="Baskerville Old Face" pitchFamily="18" charset="0"/>
              </a:rPr>
              <a:t>Al-Baqarah:</a:t>
            </a:r>
            <a:r>
              <a:rPr lang="nb-NO" sz="1100" b="1" dirty="0" smtClean="0">
                <a:solidFill>
                  <a:prstClr val="white"/>
                </a:solidFill>
                <a:effectLst>
                  <a:outerShdw blurRad="76200" sx="101000" sy="101000" algn="ctr" rotWithShape="0">
                    <a:prstClr val="white">
                      <a:lumMod val="85000"/>
                      <a:alpha val="40000"/>
                    </a:prstClr>
                  </a:outerShdw>
                </a:effectLst>
                <a:latin typeface="Baskerville Old Face" pitchFamily="18" charset="0"/>
              </a:rPr>
              <a:t> </a:t>
            </a:r>
            <a:endParaRPr lang="nb-NO" sz="4000" b="1" dirty="0" smtClean="0">
              <a:latin typeface="Baskerville Old Face"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nb-NO" dirty="0" smtClean="0"/>
              <a:t>Verse 244-245 - </a:t>
            </a:r>
            <a:r>
              <a:rPr lang="nb-NO" dirty="0" err="1" smtClean="0"/>
              <a:t>Translation</a:t>
            </a:r>
            <a:endParaRPr lang="nb-NO" dirty="0"/>
          </a:p>
        </p:txBody>
      </p:sp>
      <p:sp>
        <p:nvSpPr>
          <p:cNvPr id="3" name="Plassholder for innhold 2"/>
          <p:cNvSpPr>
            <a:spLocks noGrp="1"/>
          </p:cNvSpPr>
          <p:nvPr>
            <p:ph idx="1"/>
          </p:nvPr>
        </p:nvSpPr>
        <p:spPr>
          <a:xfrm>
            <a:off x="381000" y="1901952"/>
            <a:ext cx="7696200" cy="4224528"/>
          </a:xfrm>
        </p:spPr>
        <p:txBody>
          <a:bodyPr>
            <a:noAutofit/>
          </a:bodyPr>
          <a:lstStyle/>
          <a:p>
            <a:pPr algn="ctr">
              <a:buNone/>
            </a:pPr>
            <a:r>
              <a:rPr lang="en-US" sz="2400" dirty="0" smtClean="0"/>
              <a:t>And fight in the cause of Allah and know that Allah is Hearing and Knowing.</a:t>
            </a:r>
          </a:p>
          <a:p>
            <a:pPr algn="ctr">
              <a:buNone/>
            </a:pPr>
            <a:r>
              <a:rPr lang="en-US" sz="2400" dirty="0" smtClean="0"/>
              <a:t>Who is it that would loan Allah a goodly loan so He may multiply it for him many times over? And it is Allah who withholds and grants abundance, and to Him you will be returned.</a:t>
            </a:r>
          </a:p>
          <a:p>
            <a:pPr algn="ctr">
              <a:buNone/>
            </a:pPr>
            <a:endParaRPr lang="nb-NO"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en-US" dirty="0" smtClean="0">
                <a:latin typeface="+mn-lt"/>
              </a:rPr>
              <a:t>“loan Allah a goodly loan”</a:t>
            </a:r>
            <a:endParaRPr lang="nb-NO" dirty="0">
              <a:latin typeface="+mn-lt"/>
            </a:endParaRPr>
          </a:p>
        </p:txBody>
      </p:sp>
      <p:sp>
        <p:nvSpPr>
          <p:cNvPr id="3" name="Plassholder for innhold 2"/>
          <p:cNvSpPr>
            <a:spLocks noGrp="1"/>
          </p:cNvSpPr>
          <p:nvPr>
            <p:ph idx="1"/>
          </p:nvPr>
        </p:nvSpPr>
        <p:spPr>
          <a:xfrm>
            <a:off x="1066800" y="1752600"/>
            <a:ext cx="6629400" cy="4575048"/>
          </a:xfrm>
        </p:spPr>
        <p:txBody>
          <a:bodyPr>
            <a:noAutofit/>
          </a:bodyPr>
          <a:lstStyle/>
          <a:p>
            <a:r>
              <a:rPr lang="nb-NO" sz="2400" dirty="0" smtClean="0"/>
              <a:t>3 groups of people after listening this call</a:t>
            </a:r>
          </a:p>
          <a:p>
            <a:r>
              <a:rPr lang="nb-NO" sz="2400" dirty="0"/>
              <a:t> </a:t>
            </a:r>
            <a:r>
              <a:rPr lang="nb-NO" sz="2400" dirty="0" smtClean="0"/>
              <a:t>a -  Jews and munafiqqeen.....</a:t>
            </a:r>
          </a:p>
          <a:p>
            <a:r>
              <a:rPr lang="nb-NO" sz="2400" dirty="0"/>
              <a:t> </a:t>
            </a:r>
            <a:r>
              <a:rPr lang="nb-NO" sz="2400" dirty="0" smtClean="0"/>
              <a:t>b -  those who did not take any notice.</a:t>
            </a:r>
          </a:p>
          <a:p>
            <a:r>
              <a:rPr lang="nb-NO" sz="2400" dirty="0"/>
              <a:t> </a:t>
            </a:r>
            <a:r>
              <a:rPr lang="nb-NO" sz="2400" dirty="0" smtClean="0"/>
              <a:t>c-  Mukhlis companions like  Abu Tulha...</a:t>
            </a:r>
            <a:endParaRPr lang="nb-NO"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en-US" dirty="0" smtClean="0">
                <a:latin typeface="+mn-lt"/>
              </a:rPr>
              <a:t>“loan Allah a goodly loan”</a:t>
            </a:r>
            <a:endParaRPr lang="nb-NO" dirty="0">
              <a:latin typeface="+mn-lt"/>
            </a:endParaRPr>
          </a:p>
        </p:txBody>
      </p:sp>
      <p:sp>
        <p:nvSpPr>
          <p:cNvPr id="3" name="Plassholder for innhold 2"/>
          <p:cNvSpPr>
            <a:spLocks noGrp="1"/>
          </p:cNvSpPr>
          <p:nvPr>
            <p:ph idx="1"/>
          </p:nvPr>
        </p:nvSpPr>
        <p:spPr>
          <a:xfrm>
            <a:off x="1066800" y="1752600"/>
            <a:ext cx="6629400" cy="4575048"/>
          </a:xfrm>
        </p:spPr>
        <p:txBody>
          <a:bodyPr>
            <a:noAutofit/>
          </a:bodyPr>
          <a:lstStyle/>
          <a:p>
            <a:r>
              <a:rPr lang="nb-NO" sz="2400" dirty="0" smtClean="0"/>
              <a:t>Imagine if president of USA  call you to borrow your car.....</a:t>
            </a:r>
          </a:p>
          <a:p>
            <a:pPr marL="0" indent="0">
              <a:buNone/>
            </a:pPr>
            <a:r>
              <a:rPr lang="nb-NO" sz="2400" b="1" dirty="0" smtClean="0"/>
              <a:t>What Should be your response?</a:t>
            </a:r>
            <a:endParaRPr lang="nb-NO" sz="2400" b="1" dirty="0"/>
          </a:p>
        </p:txBody>
      </p:sp>
    </p:spTree>
    <p:extLst>
      <p:ext uri="{BB962C8B-B14F-4D97-AF65-F5344CB8AC3E}">
        <p14:creationId xmlns:p14="http://schemas.microsoft.com/office/powerpoint/2010/main" xmlns="" val="2289139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en-US" dirty="0" smtClean="0">
                <a:latin typeface="+mn-lt"/>
              </a:rPr>
              <a:t>“Loan Allah a goodly loan”</a:t>
            </a:r>
            <a:endParaRPr lang="nb-NO" dirty="0">
              <a:latin typeface="+mn-lt"/>
            </a:endParaRPr>
          </a:p>
        </p:txBody>
      </p:sp>
      <p:sp>
        <p:nvSpPr>
          <p:cNvPr id="3" name="Plassholder for innhold 2"/>
          <p:cNvSpPr>
            <a:spLocks noGrp="1"/>
          </p:cNvSpPr>
          <p:nvPr>
            <p:ph idx="1"/>
          </p:nvPr>
        </p:nvSpPr>
        <p:spPr>
          <a:xfrm>
            <a:off x="1447800" y="1901952"/>
            <a:ext cx="6629400" cy="4575048"/>
          </a:xfrm>
        </p:spPr>
        <p:txBody>
          <a:bodyPr>
            <a:noAutofit/>
          </a:bodyPr>
          <a:lstStyle/>
          <a:p>
            <a:r>
              <a:rPr lang="nb-NO" sz="2400" dirty="0" smtClean="0"/>
              <a:t>The sacrifice of not only your life, but also your wealth.</a:t>
            </a:r>
          </a:p>
          <a:p>
            <a:r>
              <a:rPr lang="nb-NO" sz="2400" dirty="0" smtClean="0"/>
              <a:t>A </a:t>
            </a:r>
            <a:r>
              <a:rPr lang="nb-NO" sz="2400" dirty="0" err="1" smtClean="0"/>
              <a:t>goodly</a:t>
            </a:r>
            <a:r>
              <a:rPr lang="nb-NO" sz="2400" dirty="0" smtClean="0"/>
              <a:t> </a:t>
            </a:r>
            <a:r>
              <a:rPr lang="nb-NO" sz="2400" dirty="0" err="1" smtClean="0"/>
              <a:t>loan</a:t>
            </a:r>
            <a:r>
              <a:rPr lang="nb-NO" sz="2400" dirty="0" smtClean="0"/>
              <a:t> – </a:t>
            </a:r>
            <a:r>
              <a:rPr lang="nb-NO" sz="2400" dirty="0" err="1" smtClean="0"/>
              <a:t>whatever</a:t>
            </a:r>
            <a:r>
              <a:rPr lang="nb-NO" sz="2400" dirty="0" smtClean="0"/>
              <a:t> spending </a:t>
            </a:r>
            <a:r>
              <a:rPr lang="nb-NO" sz="2400" dirty="0" err="1" smtClean="0"/>
              <a:t>if</a:t>
            </a:r>
            <a:r>
              <a:rPr lang="nb-NO" sz="2400" dirty="0" smtClean="0"/>
              <a:t> </a:t>
            </a:r>
            <a:r>
              <a:rPr lang="nb-NO" sz="2400" dirty="0" err="1" smtClean="0"/>
              <a:t>your</a:t>
            </a:r>
            <a:r>
              <a:rPr lang="nb-NO" sz="2400" dirty="0" smtClean="0"/>
              <a:t> </a:t>
            </a:r>
            <a:r>
              <a:rPr lang="nb-NO" sz="2400" dirty="0" err="1" smtClean="0"/>
              <a:t>wealth</a:t>
            </a:r>
            <a:r>
              <a:rPr lang="nb-NO" sz="2400" dirty="0" smtClean="0"/>
              <a:t> </a:t>
            </a:r>
            <a:r>
              <a:rPr lang="nb-NO" sz="2400" dirty="0" err="1" smtClean="0"/>
              <a:t>done</a:t>
            </a:r>
            <a:r>
              <a:rPr lang="nb-NO" sz="2400" dirty="0" smtClean="0"/>
              <a:t> PURELY for </a:t>
            </a:r>
            <a:r>
              <a:rPr lang="nb-NO" sz="2400" dirty="0" err="1" smtClean="0"/>
              <a:t>the</a:t>
            </a:r>
            <a:r>
              <a:rPr lang="nb-NO" sz="2400" dirty="0" smtClean="0"/>
              <a:t> sake </a:t>
            </a:r>
            <a:r>
              <a:rPr lang="nb-NO" sz="2400" dirty="0" err="1" smtClean="0"/>
              <a:t>of</a:t>
            </a:r>
            <a:r>
              <a:rPr lang="nb-NO" sz="2400" dirty="0" smtClean="0"/>
              <a:t> Allah and His </a:t>
            </a:r>
            <a:r>
              <a:rPr lang="nb-NO" sz="2400" dirty="0" err="1" smtClean="0"/>
              <a:t>deen</a:t>
            </a:r>
            <a:r>
              <a:rPr lang="nb-NO" sz="2400" dirty="0" smtClean="0"/>
              <a:t>. </a:t>
            </a:r>
          </a:p>
          <a:p>
            <a:r>
              <a:rPr lang="nb-NO" sz="2400" dirty="0" smtClean="0"/>
              <a:t>He is </a:t>
            </a:r>
            <a:r>
              <a:rPr lang="nb-NO" sz="2400" dirty="0" err="1" smtClean="0"/>
              <a:t>the</a:t>
            </a:r>
            <a:r>
              <a:rPr lang="nb-NO" sz="2400" dirty="0" smtClean="0"/>
              <a:t> One </a:t>
            </a:r>
            <a:r>
              <a:rPr lang="nb-NO" sz="2400" dirty="0" err="1" smtClean="0"/>
              <a:t>who</a:t>
            </a:r>
            <a:r>
              <a:rPr lang="nb-NO" sz="2400" dirty="0" smtClean="0"/>
              <a:t> </a:t>
            </a:r>
            <a:r>
              <a:rPr lang="nb-NO" sz="2400" dirty="0" err="1" smtClean="0"/>
              <a:t>can</a:t>
            </a:r>
            <a:r>
              <a:rPr lang="nb-NO" sz="2400" dirty="0" smtClean="0"/>
              <a:t> </a:t>
            </a:r>
            <a:r>
              <a:rPr lang="nb-NO" sz="2400" dirty="0" err="1" smtClean="0"/>
              <a:t>give</a:t>
            </a:r>
            <a:r>
              <a:rPr lang="nb-NO" sz="2400" dirty="0" smtClean="0"/>
              <a:t> and </a:t>
            </a:r>
            <a:r>
              <a:rPr lang="nb-NO" sz="2400" dirty="0" err="1" smtClean="0"/>
              <a:t>take</a:t>
            </a:r>
            <a:r>
              <a:rPr lang="nb-NO" sz="2400" dirty="0" smtClean="0"/>
              <a:t> </a:t>
            </a:r>
            <a:r>
              <a:rPr lang="nb-NO" sz="2400" dirty="0" err="1" smtClean="0"/>
              <a:t>wealth</a:t>
            </a:r>
            <a:r>
              <a:rPr lang="nb-NO" sz="2400" dirty="0" smtClean="0"/>
              <a:t>. </a:t>
            </a:r>
          </a:p>
          <a:p>
            <a:endParaRPr lang="nb-NO" sz="2400" dirty="0"/>
          </a:p>
        </p:txBody>
      </p:sp>
    </p:spTree>
    <p:extLst>
      <p:ext uri="{BB962C8B-B14F-4D97-AF65-F5344CB8AC3E}">
        <p14:creationId xmlns:p14="http://schemas.microsoft.com/office/powerpoint/2010/main" xmlns="" val="31079025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246</a:t>
            </a:r>
            <a:endParaRPr lang="nb-NO" dirty="0"/>
          </a:p>
        </p:txBody>
      </p:sp>
      <p:sp>
        <p:nvSpPr>
          <p:cNvPr id="3" name="Plassholder for innhold 2"/>
          <p:cNvSpPr>
            <a:spLocks noGrp="1"/>
          </p:cNvSpPr>
          <p:nvPr>
            <p:ph idx="1"/>
          </p:nvPr>
        </p:nvSpPr>
        <p:spPr>
          <a:xfrm>
            <a:off x="1447800" y="1524000"/>
            <a:ext cx="6629400" cy="4602480"/>
          </a:xfrm>
        </p:spPr>
        <p:txBody>
          <a:bodyPr>
            <a:noAutofit/>
          </a:bodyPr>
          <a:lstStyle/>
          <a:p>
            <a:pPr algn="ctr">
              <a:buNone/>
            </a:pPr>
            <a:r>
              <a:rPr lang="ar-AE" sz="2800" dirty="0" smtClean="0"/>
              <a:t>﴿أَلَمْ تَرَ إِلَى الْمَلإِ مِن بَنِى إِسْرءِيلَ مِن بَعْدِ مُوسَى إِذْ قَالُواْ لِنَبِىٍّ لَّهُمُ ابْعَثْ لَنَا مَلِكًا نُّقَـتِلْ فِى سَبِيلِ اللَّهِ قَالَ هَلْ عَسَيْتُمْ إِن كُتِبَ عَلَيْكُمُ الْقِتَالُ أَلاَّ تُقَـتِلُواْ قَالُواْ وَمَا لَنَآ أَلاَّ نُقَـتِلَ فِى سَبِيلِ اللَّهِ وَقَدْ أُخْرِجْنَا مِن دِيَـرِنَا وَأَبْنَآئِنَا فَلَمَّا كُتِبَ عَلَيْهِمُ الْقِتَالُ تَوَلَّوْاْ إِلاَّ قَلِيلاً مِّنْهُمْ وَاللَّهُ عَلِيمٌ بِالظَّـلِمِينَ ﴾ </a:t>
            </a:r>
            <a:endParaRPr lang="nb-NO"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246</a:t>
            </a:r>
            <a:endParaRPr lang="nb-NO" dirty="0"/>
          </a:p>
        </p:txBody>
      </p:sp>
      <p:sp>
        <p:nvSpPr>
          <p:cNvPr id="3" name="Plassholder for innhold 2"/>
          <p:cNvSpPr>
            <a:spLocks noGrp="1"/>
          </p:cNvSpPr>
          <p:nvPr>
            <p:ph idx="1"/>
          </p:nvPr>
        </p:nvSpPr>
        <p:spPr>
          <a:xfrm>
            <a:off x="1447800" y="1600200"/>
            <a:ext cx="6629400" cy="4953000"/>
          </a:xfrm>
        </p:spPr>
        <p:txBody>
          <a:bodyPr>
            <a:noAutofit/>
          </a:bodyPr>
          <a:lstStyle/>
          <a:p>
            <a:pPr algn="ctr">
              <a:buNone/>
            </a:pPr>
            <a:r>
              <a:rPr lang="en-US" dirty="0" smtClean="0"/>
              <a:t>Have you not considered the assembly of the Children of Israel after [the time of] Moses when they said to a prophet of theirs, "Send to us a king, and we will fight in the way of Allah "? He said, "Would you perhaps refrain from fighting if fighting was prescribed for you?" They said, "And why should we not fight in the cause of Allah when we have been driven out from our homes and from our children?" But when fighting was prescribed for them, they turned away, except for a few of them. And Allah is Knowing of the wrongdoers.</a:t>
            </a:r>
          </a:p>
          <a:p>
            <a:pPr algn="ctr">
              <a:buNone/>
            </a:pPr>
            <a:endParaRPr lang="nb-NO"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The </a:t>
            </a:r>
            <a:r>
              <a:rPr lang="nb-NO" dirty="0" err="1" smtClean="0"/>
              <a:t>prophet</a:t>
            </a:r>
            <a:r>
              <a:rPr lang="nb-NO" dirty="0" smtClean="0"/>
              <a:t> </a:t>
            </a:r>
            <a:r>
              <a:rPr lang="nb-NO" dirty="0" err="1" smtClean="0"/>
              <a:t>Shamwil</a:t>
            </a:r>
            <a:endParaRPr lang="nb-NO" dirty="0"/>
          </a:p>
        </p:txBody>
      </p:sp>
      <p:sp>
        <p:nvSpPr>
          <p:cNvPr id="3" name="Plassholder for innhold 2"/>
          <p:cNvSpPr>
            <a:spLocks noGrp="1"/>
          </p:cNvSpPr>
          <p:nvPr>
            <p:ph idx="1"/>
          </p:nvPr>
        </p:nvSpPr>
        <p:spPr>
          <a:xfrm>
            <a:off x="1447800" y="1524000"/>
            <a:ext cx="6629400" cy="4602480"/>
          </a:xfrm>
        </p:spPr>
        <p:txBody>
          <a:bodyPr>
            <a:noAutofit/>
          </a:bodyPr>
          <a:lstStyle/>
          <a:p>
            <a:r>
              <a:rPr lang="nb-NO" sz="2200" dirty="0" smtClean="0"/>
              <a:t>This is </a:t>
            </a:r>
            <a:r>
              <a:rPr lang="nb-NO" sz="2200" dirty="0" err="1" smtClean="0"/>
              <a:t>the</a:t>
            </a:r>
            <a:r>
              <a:rPr lang="nb-NO" sz="2200" dirty="0" smtClean="0"/>
              <a:t> </a:t>
            </a:r>
            <a:r>
              <a:rPr lang="nb-NO" sz="2200" dirty="0" err="1" smtClean="0"/>
              <a:t>second</a:t>
            </a:r>
            <a:r>
              <a:rPr lang="nb-NO" sz="2200" dirty="0" smtClean="0"/>
              <a:t> </a:t>
            </a:r>
            <a:r>
              <a:rPr lang="nb-NO" sz="2200" dirty="0" err="1" smtClean="0"/>
              <a:t>incident</a:t>
            </a:r>
            <a:r>
              <a:rPr lang="nb-NO" sz="2200" dirty="0" smtClean="0"/>
              <a:t> </a:t>
            </a:r>
            <a:r>
              <a:rPr lang="nb-NO" sz="2200" dirty="0" err="1" smtClean="0"/>
              <a:t>about</a:t>
            </a:r>
            <a:r>
              <a:rPr lang="nb-NO" sz="2200" dirty="0" smtClean="0"/>
              <a:t> </a:t>
            </a:r>
            <a:r>
              <a:rPr lang="nb-NO" sz="2200" dirty="0" err="1" smtClean="0"/>
              <a:t>Bani</a:t>
            </a:r>
            <a:r>
              <a:rPr lang="nb-NO" sz="2200" dirty="0" smtClean="0"/>
              <a:t> Israel.</a:t>
            </a:r>
          </a:p>
          <a:p>
            <a:r>
              <a:rPr lang="nb-NO" sz="2200" dirty="0" smtClean="0"/>
              <a:t>The </a:t>
            </a:r>
            <a:r>
              <a:rPr lang="nb-NO" sz="2200" dirty="0" err="1" smtClean="0"/>
              <a:t>prophet</a:t>
            </a:r>
            <a:r>
              <a:rPr lang="nb-NO" sz="2200" dirty="0" smtClean="0"/>
              <a:t> </a:t>
            </a:r>
            <a:r>
              <a:rPr lang="nb-NO" sz="2200" dirty="0" err="1" smtClean="0"/>
              <a:t>mentioned</a:t>
            </a:r>
            <a:r>
              <a:rPr lang="nb-NO" sz="2200" dirty="0" smtClean="0"/>
              <a:t> in </a:t>
            </a:r>
            <a:r>
              <a:rPr lang="nb-NO" sz="2200" dirty="0" err="1" smtClean="0"/>
              <a:t>the</a:t>
            </a:r>
            <a:r>
              <a:rPr lang="nb-NO" sz="2200" dirty="0" smtClean="0"/>
              <a:t> </a:t>
            </a:r>
            <a:r>
              <a:rPr lang="nb-NO" sz="2200" dirty="0" err="1" smtClean="0"/>
              <a:t>ayah</a:t>
            </a:r>
            <a:r>
              <a:rPr lang="nb-NO" sz="2200" dirty="0" smtClean="0"/>
              <a:t> is </a:t>
            </a:r>
            <a:r>
              <a:rPr lang="nb-NO" sz="2200" dirty="0" err="1" smtClean="0"/>
              <a:t>Shamwil</a:t>
            </a:r>
            <a:r>
              <a:rPr lang="nb-NO" sz="2200" dirty="0" smtClean="0"/>
              <a:t> (Samuel). </a:t>
            </a:r>
          </a:p>
          <a:p>
            <a:r>
              <a:rPr lang="en-US" sz="2200" dirty="0" err="1" smtClean="0"/>
              <a:t>Shamwil</a:t>
            </a:r>
            <a:r>
              <a:rPr lang="en-US" sz="2200" dirty="0" smtClean="0"/>
              <a:t> called the Children of Israel (to Allah) and they asked him to appoint a king over them so that they could fight their enemies under his command.</a:t>
            </a:r>
            <a:endParaRPr lang="nb-NO" sz="22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247</a:t>
            </a:r>
            <a:endParaRPr lang="nb-NO" dirty="0"/>
          </a:p>
        </p:txBody>
      </p:sp>
      <p:sp>
        <p:nvSpPr>
          <p:cNvPr id="3" name="Plassholder for innhold 2"/>
          <p:cNvSpPr>
            <a:spLocks noGrp="1"/>
          </p:cNvSpPr>
          <p:nvPr>
            <p:ph idx="1"/>
          </p:nvPr>
        </p:nvSpPr>
        <p:spPr>
          <a:xfrm>
            <a:off x="1447800" y="1524000"/>
            <a:ext cx="6629400" cy="4602480"/>
          </a:xfrm>
        </p:spPr>
        <p:txBody>
          <a:bodyPr>
            <a:noAutofit/>
          </a:bodyPr>
          <a:lstStyle/>
          <a:p>
            <a:pPr algn="ctr">
              <a:buNone/>
            </a:pPr>
            <a:r>
              <a:rPr lang="ar-AE" sz="3200" dirty="0" smtClean="0"/>
              <a:t>﴿وَقَالَ لَهُمْ نَبِيُّهُمْ إِنَّ اللَّهَ قَدْ بَعَثَ لَكُمْ طَالُوتَ مَلِكًا قَالُواْ أَنَّى يَكُونُ لَهُ الْمُلْكُ عَلَيْنَا وَنَحْنُ أَحَقُّ بِالْمُلْكِ مِنْهُ وَلَمْ يُؤْتَ سَعَةً مِّنَ الْمَالِ قَالَ إِنَّ اللَّهَ اصْطَفَـهُ عَلَيْكُمْ وَزَادَهُ بَسْطَةً فِي الْعِلْمِ وَالْجِسْمِ وَاللَّهُ يُؤْتِى مُلْكَهُ مَن يَشَآءُ وَاللَّهُ وَسِعٌ عَلِيمٌ ﴾</a:t>
            </a:r>
            <a:endParaRPr lang="nb-NO" sz="3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247 - </a:t>
            </a:r>
            <a:r>
              <a:rPr lang="nb-NO" dirty="0" err="1" smtClean="0"/>
              <a:t>Translation</a:t>
            </a:r>
            <a:endParaRPr lang="nb-NO" dirty="0"/>
          </a:p>
        </p:txBody>
      </p:sp>
      <p:sp>
        <p:nvSpPr>
          <p:cNvPr id="3" name="Plassholder for innhold 2"/>
          <p:cNvSpPr>
            <a:spLocks noGrp="1"/>
          </p:cNvSpPr>
          <p:nvPr>
            <p:ph idx="1"/>
          </p:nvPr>
        </p:nvSpPr>
        <p:spPr>
          <a:xfrm>
            <a:off x="457200" y="1524000"/>
            <a:ext cx="8001000" cy="4602480"/>
          </a:xfrm>
        </p:spPr>
        <p:txBody>
          <a:bodyPr>
            <a:noAutofit/>
          </a:bodyPr>
          <a:lstStyle/>
          <a:p>
            <a:pPr algn="ctr">
              <a:buNone/>
            </a:pPr>
            <a:r>
              <a:rPr lang="en-US" sz="2000" dirty="0" smtClean="0"/>
              <a:t>And their prophet said to them, "Indeed, Allah has sent to you Saul as a king." They said, "How can he have kingship over us while we are more worthy of kingship than him and he has not been given any measure of wealth?" He said, "Indeed, Allah has chosen him over you and has increased him abundantly in knowledge and stature. And Allah gives His sovereignty to whom He wills. And Allah is all-Encompassing [in favor] and Knowing."</a:t>
            </a:r>
          </a:p>
          <a:p>
            <a:pPr algn="ctr">
              <a:buNone/>
            </a:pPr>
            <a:endParaRPr lang="nb-NO"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Talut</a:t>
            </a:r>
            <a:r>
              <a:rPr lang="nb-NO" dirty="0" smtClean="0"/>
              <a:t> as </a:t>
            </a:r>
            <a:r>
              <a:rPr lang="nb-NO" dirty="0" err="1" smtClean="0"/>
              <a:t>king</a:t>
            </a:r>
            <a:r>
              <a:rPr lang="nb-NO" dirty="0" smtClean="0"/>
              <a:t>…</a:t>
            </a:r>
            <a:endParaRPr lang="nb-NO" dirty="0"/>
          </a:p>
        </p:txBody>
      </p:sp>
      <p:sp>
        <p:nvSpPr>
          <p:cNvPr id="3" name="Plassholder for innhold 2"/>
          <p:cNvSpPr>
            <a:spLocks noGrp="1"/>
          </p:cNvSpPr>
          <p:nvPr>
            <p:ph idx="1"/>
          </p:nvPr>
        </p:nvSpPr>
        <p:spPr>
          <a:xfrm>
            <a:off x="685800" y="1676400"/>
            <a:ext cx="7620000" cy="4724400"/>
          </a:xfrm>
        </p:spPr>
        <p:txBody>
          <a:bodyPr>
            <a:noAutofit/>
          </a:bodyPr>
          <a:lstStyle/>
          <a:p>
            <a:r>
              <a:rPr lang="en-US" sz="2400" dirty="0" smtClean="0"/>
              <a:t>When </a:t>
            </a:r>
            <a:r>
              <a:rPr lang="en-US" sz="2400" dirty="0" err="1" smtClean="0"/>
              <a:t>Bani</a:t>
            </a:r>
            <a:r>
              <a:rPr lang="en-US" sz="2400" dirty="0" smtClean="0"/>
              <a:t> Israel asked their Prophet to appoint a king over them, he appointed </a:t>
            </a:r>
            <a:r>
              <a:rPr lang="en-US" sz="2400" dirty="0" err="1" smtClean="0"/>
              <a:t>Talut</a:t>
            </a:r>
            <a:r>
              <a:rPr lang="en-US" sz="2400" dirty="0" smtClean="0"/>
              <a:t> (Saul), who was then a soldier. But, </a:t>
            </a:r>
            <a:r>
              <a:rPr lang="en-US" sz="2400" dirty="0" err="1" smtClean="0"/>
              <a:t>Talut</a:t>
            </a:r>
            <a:r>
              <a:rPr lang="en-US" sz="2400" dirty="0" smtClean="0"/>
              <a:t> was not a descendant of the house of kings among them. </a:t>
            </a:r>
          </a:p>
          <a:p>
            <a:r>
              <a:rPr lang="en-US" sz="2400" dirty="0" smtClean="0"/>
              <a:t>They said that </a:t>
            </a:r>
            <a:r>
              <a:rPr lang="en-US" sz="2400" dirty="0" err="1" smtClean="0"/>
              <a:t>Talut</a:t>
            </a:r>
            <a:r>
              <a:rPr lang="en-US" sz="2400" dirty="0" smtClean="0"/>
              <a:t> was also poor and did not have the wealth that justifies him being king.</a:t>
            </a:r>
            <a:endParaRPr lang="nb-NO" sz="2400" dirty="0" smtClean="0"/>
          </a:p>
          <a:p>
            <a:endParaRPr lang="nb-NO"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err="1" smtClean="0"/>
              <a:t>Topic</a:t>
            </a:r>
            <a:r>
              <a:rPr lang="nb-NO" dirty="0" smtClean="0"/>
              <a:t> </a:t>
            </a:r>
            <a:r>
              <a:rPr lang="nb-NO" dirty="0" err="1" smtClean="0"/>
              <a:t>of</a:t>
            </a:r>
            <a:r>
              <a:rPr lang="nb-NO" dirty="0" smtClean="0"/>
              <a:t> verses</a:t>
            </a:r>
            <a:endParaRPr lang="nb-NO" dirty="0"/>
          </a:p>
        </p:txBody>
      </p:sp>
      <p:sp>
        <p:nvSpPr>
          <p:cNvPr id="3" name="Plassholder for innhold 2"/>
          <p:cNvSpPr>
            <a:spLocks noGrp="1"/>
          </p:cNvSpPr>
          <p:nvPr>
            <p:ph idx="1"/>
          </p:nvPr>
        </p:nvSpPr>
        <p:spPr>
          <a:xfrm>
            <a:off x="533400" y="1676400"/>
            <a:ext cx="8001000" cy="4651248"/>
          </a:xfrm>
        </p:spPr>
        <p:txBody>
          <a:bodyPr>
            <a:noAutofit/>
          </a:bodyPr>
          <a:lstStyle/>
          <a:p>
            <a:r>
              <a:rPr lang="nb-NO" sz="2400" dirty="0" err="1" smtClean="0"/>
              <a:t>Abandoning</a:t>
            </a:r>
            <a:r>
              <a:rPr lang="nb-NO" sz="2400" dirty="0" smtClean="0"/>
              <a:t> Jihad </a:t>
            </a:r>
            <a:r>
              <a:rPr lang="nb-NO" sz="2400" dirty="0" err="1" smtClean="0"/>
              <a:t>does</a:t>
            </a:r>
            <a:r>
              <a:rPr lang="nb-NO" sz="2400" dirty="0" smtClean="0"/>
              <a:t> not alter </a:t>
            </a:r>
            <a:r>
              <a:rPr lang="nb-NO" sz="2400" dirty="0" err="1" smtClean="0"/>
              <a:t>destiny</a:t>
            </a:r>
            <a:r>
              <a:rPr lang="nb-NO" sz="2400" dirty="0" smtClean="0"/>
              <a:t>, </a:t>
            </a:r>
            <a:r>
              <a:rPr lang="nb-NO" sz="2400" dirty="0" err="1" smtClean="0"/>
              <a:t>you</a:t>
            </a:r>
            <a:r>
              <a:rPr lang="nb-NO" sz="2400" dirty="0" smtClean="0"/>
              <a:t> </a:t>
            </a:r>
            <a:r>
              <a:rPr lang="nb-NO" sz="2400" dirty="0" err="1" smtClean="0"/>
              <a:t>cannot</a:t>
            </a:r>
            <a:r>
              <a:rPr lang="nb-NO" sz="2400" dirty="0" smtClean="0"/>
              <a:t> </a:t>
            </a:r>
            <a:r>
              <a:rPr lang="nb-NO" sz="2400" dirty="0" err="1" smtClean="0"/>
              <a:t>escape</a:t>
            </a:r>
            <a:r>
              <a:rPr lang="nb-NO" sz="2400" dirty="0" smtClean="0"/>
              <a:t> </a:t>
            </a:r>
            <a:r>
              <a:rPr lang="nb-NO" sz="2400" dirty="0" err="1" smtClean="0"/>
              <a:t>death</a:t>
            </a:r>
            <a:r>
              <a:rPr lang="nb-NO" sz="2400" dirty="0" smtClean="0"/>
              <a:t> [2:243-244]</a:t>
            </a:r>
          </a:p>
          <a:p>
            <a:r>
              <a:rPr lang="nb-NO" sz="2400" dirty="0" smtClean="0"/>
              <a:t>The </a:t>
            </a:r>
            <a:r>
              <a:rPr lang="nb-NO" sz="2400" dirty="0" err="1" smtClean="0"/>
              <a:t>Good</a:t>
            </a:r>
            <a:r>
              <a:rPr lang="nb-NO" sz="2400" dirty="0" smtClean="0"/>
              <a:t> </a:t>
            </a:r>
            <a:r>
              <a:rPr lang="nb-NO" sz="2400" dirty="0" err="1" smtClean="0"/>
              <a:t>loan</a:t>
            </a:r>
            <a:r>
              <a:rPr lang="nb-NO" sz="2400" dirty="0" smtClean="0"/>
              <a:t>, and </a:t>
            </a:r>
            <a:r>
              <a:rPr lang="nb-NO" sz="2400" dirty="0" err="1" smtClean="0"/>
              <a:t>its</a:t>
            </a:r>
            <a:r>
              <a:rPr lang="nb-NO" sz="2400" dirty="0" smtClean="0"/>
              <a:t> </a:t>
            </a:r>
            <a:r>
              <a:rPr lang="nb-NO" sz="2400" dirty="0" err="1" smtClean="0"/>
              <a:t>reward</a:t>
            </a:r>
            <a:r>
              <a:rPr lang="nb-NO" sz="2400" dirty="0" smtClean="0"/>
              <a:t> [2:245]</a:t>
            </a:r>
          </a:p>
          <a:p>
            <a:r>
              <a:rPr lang="en-US" sz="2400" dirty="0" smtClean="0"/>
              <a:t>The Story of the Jews who sought a King to be appointed over them [2:246-252]</a:t>
            </a:r>
            <a:endParaRPr lang="nb-NO" sz="2400" dirty="0" smtClean="0"/>
          </a:p>
          <a:p>
            <a:endParaRPr lang="nb-NO"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latin typeface="+mn-lt"/>
              </a:rPr>
              <a:t>Leadership Qualities...</a:t>
            </a:r>
            <a:endParaRPr lang="nb-NO" dirty="0">
              <a:latin typeface="+mn-lt"/>
            </a:endParaRPr>
          </a:p>
        </p:txBody>
      </p:sp>
      <p:sp>
        <p:nvSpPr>
          <p:cNvPr id="3" name="Plassholder for innhold 2"/>
          <p:cNvSpPr>
            <a:spLocks noGrp="1"/>
          </p:cNvSpPr>
          <p:nvPr>
            <p:ph idx="1"/>
          </p:nvPr>
        </p:nvSpPr>
        <p:spPr>
          <a:xfrm>
            <a:off x="1447800" y="1524000"/>
            <a:ext cx="6629400" cy="4602480"/>
          </a:xfrm>
        </p:spPr>
        <p:txBody>
          <a:bodyPr>
            <a:normAutofit fontScale="92500" lnSpcReduction="10000"/>
          </a:bodyPr>
          <a:lstStyle/>
          <a:p>
            <a:r>
              <a:rPr lang="en-US" sz="2400" dirty="0" smtClean="0"/>
              <a:t>The king should have sufficient knowledge, be fair looking and should have a strong soul and body</a:t>
            </a:r>
            <a:endParaRPr lang="nb-NO" sz="2400" dirty="0" smtClean="0"/>
          </a:p>
          <a:p>
            <a:r>
              <a:rPr lang="nb-NO" sz="2400" dirty="0" smtClean="0"/>
              <a:t>Allah also likes these qualities in human beings. </a:t>
            </a:r>
          </a:p>
          <a:p>
            <a:r>
              <a:rPr lang="nb-NO" sz="2400" dirty="0" smtClean="0"/>
              <a:t>Qableat + Ahliyat  =   Leadership</a:t>
            </a:r>
          </a:p>
          <a:p>
            <a:r>
              <a:rPr lang="nb-NO" sz="2400" dirty="0"/>
              <a:t> </a:t>
            </a:r>
            <a:r>
              <a:rPr lang="nb-NO" sz="2400" dirty="0" smtClean="0"/>
              <a:t>muslims need to attain these to become </a:t>
            </a:r>
            <a:r>
              <a:rPr lang="nb-NO" sz="2400" b="1" dirty="0" smtClean="0"/>
              <a:t>world leaders.</a:t>
            </a:r>
            <a:endParaRPr lang="nb-NO" sz="24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248</a:t>
            </a:r>
            <a:endParaRPr lang="nb-NO" dirty="0"/>
          </a:p>
        </p:txBody>
      </p:sp>
      <p:sp>
        <p:nvSpPr>
          <p:cNvPr id="3" name="Plassholder for innhold 2"/>
          <p:cNvSpPr>
            <a:spLocks noGrp="1"/>
          </p:cNvSpPr>
          <p:nvPr>
            <p:ph idx="1"/>
          </p:nvPr>
        </p:nvSpPr>
        <p:spPr>
          <a:xfrm>
            <a:off x="0" y="1600200"/>
            <a:ext cx="8534400" cy="4526280"/>
          </a:xfrm>
        </p:spPr>
        <p:txBody>
          <a:bodyPr>
            <a:noAutofit/>
          </a:bodyPr>
          <a:lstStyle/>
          <a:p>
            <a:pPr algn="ctr">
              <a:buNone/>
            </a:pPr>
            <a:r>
              <a:rPr lang="ar-AE" sz="3600" dirty="0" smtClean="0"/>
              <a:t>﴿وَقَالَ لَهُمْ نِبِيُّهُمْ إِنَّ ءَايَةَ مُلْكِهِ أَن يَأْتِيَكُمُ التَّابُوتُ فِيهِ سَكِينَةٌ مِّن رَّبِّكُمْ وَبَقِيَّةٌ مِّمَّا تَرَكَ ءَالُ مُوسَى وَءَالُ هَـرُونَ تَحْمِلُهُ الْمَلَـئِكَةُ إِنَّ فِي ذَلِكَ لأَيَةً لَّكُمْ إِن كُنتُم مُّؤْمِنِينَ ﴾ </a:t>
            </a:r>
            <a:endParaRPr lang="nb-NO" sz="3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248 - </a:t>
            </a:r>
            <a:r>
              <a:rPr lang="nb-NO" dirty="0" err="1" smtClean="0"/>
              <a:t>Translation</a:t>
            </a:r>
            <a:endParaRPr lang="nb-NO" dirty="0"/>
          </a:p>
        </p:txBody>
      </p:sp>
      <p:sp>
        <p:nvSpPr>
          <p:cNvPr id="3" name="Plassholder for innhold 2"/>
          <p:cNvSpPr>
            <a:spLocks noGrp="1"/>
          </p:cNvSpPr>
          <p:nvPr>
            <p:ph idx="1"/>
          </p:nvPr>
        </p:nvSpPr>
        <p:spPr>
          <a:xfrm>
            <a:off x="1447800" y="1524000"/>
            <a:ext cx="6629400" cy="4602480"/>
          </a:xfrm>
        </p:spPr>
        <p:txBody>
          <a:bodyPr>
            <a:noAutofit/>
          </a:bodyPr>
          <a:lstStyle/>
          <a:p>
            <a:pPr algn="ctr">
              <a:buNone/>
            </a:pPr>
            <a:r>
              <a:rPr lang="en-US" sz="2400" dirty="0" smtClean="0"/>
              <a:t>And their prophet said to them, "Indeed, a sign of his kingship is that the chest will come to you in which is assurance from your Lord and a remnant of what the family of Moses and the family of Aaron had left, carried by the angels. Indeed in that is a sign for you, if you are believers."</a:t>
            </a:r>
          </a:p>
          <a:p>
            <a:pPr algn="ctr">
              <a:buNone/>
            </a:pPr>
            <a:endParaRPr lang="nb-NO"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dirty="0" smtClean="0">
                <a:latin typeface="+mn-lt"/>
              </a:rPr>
              <a:t>Verse 248  ‘’ Background ‘’</a:t>
            </a:r>
            <a:endParaRPr lang="nb-NO" dirty="0">
              <a:latin typeface="+mn-lt"/>
            </a:endParaRPr>
          </a:p>
        </p:txBody>
      </p:sp>
      <p:sp>
        <p:nvSpPr>
          <p:cNvPr id="3" name="Plassholder for innhold 2"/>
          <p:cNvSpPr>
            <a:spLocks noGrp="1"/>
          </p:cNvSpPr>
          <p:nvPr>
            <p:ph idx="1"/>
          </p:nvPr>
        </p:nvSpPr>
        <p:spPr>
          <a:xfrm>
            <a:off x="1447800" y="1524000"/>
            <a:ext cx="6629400" cy="4602480"/>
          </a:xfrm>
        </p:spPr>
        <p:txBody>
          <a:bodyPr>
            <a:noAutofit/>
          </a:bodyPr>
          <a:lstStyle/>
          <a:p>
            <a:pPr algn="ctr"/>
            <a:r>
              <a:rPr lang="en-US" sz="2400" dirty="0" smtClean="0"/>
              <a:t> Comparison with Battle of </a:t>
            </a:r>
            <a:r>
              <a:rPr lang="en-US" sz="2400" dirty="0" err="1" smtClean="0"/>
              <a:t>Badar</a:t>
            </a:r>
            <a:r>
              <a:rPr lang="en-US" sz="2400" dirty="0" smtClean="0"/>
              <a:t>.</a:t>
            </a:r>
          </a:p>
          <a:p>
            <a:pPr algn="ctr"/>
            <a:r>
              <a:rPr lang="en-US" sz="2400" dirty="0" smtClean="0"/>
              <a:t>Mind setting of companions……..</a:t>
            </a:r>
          </a:p>
          <a:p>
            <a:pPr algn="ctr">
              <a:buNone/>
            </a:pPr>
            <a:endParaRPr lang="en-US" sz="2400" b="1" dirty="0" smtClean="0"/>
          </a:p>
          <a:p>
            <a:pPr algn="ctr">
              <a:buNone/>
            </a:pPr>
            <a:r>
              <a:rPr lang="en-US" sz="2400" b="1" dirty="0" err="1" smtClean="0"/>
              <a:t>Sabar</a:t>
            </a:r>
            <a:r>
              <a:rPr lang="en-US" sz="2400" b="1" dirty="0" smtClean="0"/>
              <a:t> was their  weapon , </a:t>
            </a:r>
            <a:r>
              <a:rPr lang="en-US" sz="2400" b="1" dirty="0" err="1" smtClean="0"/>
              <a:t>Haqq</a:t>
            </a:r>
            <a:r>
              <a:rPr lang="en-US" sz="2400" b="1" dirty="0" smtClean="0"/>
              <a:t> was their  force.</a:t>
            </a:r>
          </a:p>
          <a:p>
            <a:pPr algn="ctr">
              <a:buNone/>
            </a:pPr>
            <a:endParaRPr lang="nb-NO" sz="2400" dirty="0"/>
          </a:p>
        </p:txBody>
      </p:sp>
    </p:spTree>
    <p:extLst>
      <p:ext uri="{BB962C8B-B14F-4D97-AF65-F5344CB8AC3E}">
        <p14:creationId xmlns:p14="http://schemas.microsoft.com/office/powerpoint/2010/main" xmlns="" val="12001506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latin typeface="+mn-lt"/>
              </a:rPr>
              <a:t>Tabuty Sakeena</a:t>
            </a:r>
            <a:endParaRPr lang="nb-NO" dirty="0">
              <a:latin typeface="+mn-lt"/>
            </a:endParaRPr>
          </a:p>
        </p:txBody>
      </p:sp>
      <p:sp>
        <p:nvSpPr>
          <p:cNvPr id="3" name="Plassholder for innhold 2"/>
          <p:cNvSpPr>
            <a:spLocks noGrp="1"/>
          </p:cNvSpPr>
          <p:nvPr>
            <p:ph idx="1"/>
          </p:nvPr>
        </p:nvSpPr>
        <p:spPr>
          <a:xfrm>
            <a:off x="381000" y="1524000"/>
            <a:ext cx="8001000" cy="4800600"/>
          </a:xfrm>
        </p:spPr>
        <p:txBody>
          <a:bodyPr>
            <a:noAutofit/>
          </a:bodyPr>
          <a:lstStyle/>
          <a:p>
            <a:r>
              <a:rPr lang="en-US" sz="2200" dirty="0" smtClean="0"/>
              <a:t>Their Prophet then proclaimed, "The sign of the blessings of </a:t>
            </a:r>
            <a:r>
              <a:rPr lang="en-US" sz="2200" dirty="0" err="1" smtClean="0"/>
              <a:t>Talut's</a:t>
            </a:r>
            <a:r>
              <a:rPr lang="en-US" sz="2200" dirty="0" smtClean="0"/>
              <a:t> kingship over you is that Allah will give you back the </a:t>
            </a:r>
            <a:r>
              <a:rPr lang="en-US" sz="2200" dirty="0" err="1" smtClean="0"/>
              <a:t>Tabut</a:t>
            </a:r>
            <a:r>
              <a:rPr lang="en-US" sz="2200" dirty="0" smtClean="0"/>
              <a:t> (wooden box) that has been taken from you.''</a:t>
            </a:r>
            <a:endParaRPr lang="nb-NO" sz="2200" dirty="0" smtClean="0"/>
          </a:p>
          <a:p>
            <a:r>
              <a:rPr lang="nb-NO" sz="2200" dirty="0" smtClean="0"/>
              <a:t>”</a:t>
            </a:r>
            <a:r>
              <a:rPr lang="nb-NO" sz="2200" dirty="0" err="1" smtClean="0"/>
              <a:t>Sakinah</a:t>
            </a:r>
            <a:r>
              <a:rPr lang="nb-NO" sz="2200" dirty="0" smtClean="0"/>
              <a:t>” - </a:t>
            </a:r>
            <a:r>
              <a:rPr lang="en-US" sz="2200" dirty="0" smtClean="0"/>
              <a:t>meaning, peace (or grace) and reassurance</a:t>
            </a:r>
            <a:endParaRPr lang="nb-NO" sz="2200" dirty="0" smtClean="0"/>
          </a:p>
          <a:p>
            <a:r>
              <a:rPr lang="en-US" sz="2200" dirty="0" smtClean="0"/>
              <a:t>What the family of Moses and </a:t>
            </a:r>
            <a:r>
              <a:rPr lang="en-US" sz="2200" dirty="0" err="1" smtClean="0"/>
              <a:t>Harun</a:t>
            </a:r>
            <a:r>
              <a:rPr lang="en-US" sz="2200" dirty="0" smtClean="0"/>
              <a:t> left: Meaning, Moses' staff and the remnants of the Tablets. </a:t>
            </a:r>
            <a:endParaRPr lang="nb-NO" sz="2200"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latin typeface="+mn-lt"/>
              </a:rPr>
              <a:t>History...</a:t>
            </a:r>
            <a:endParaRPr lang="nb-NO" dirty="0">
              <a:latin typeface="+mn-lt"/>
            </a:endParaRPr>
          </a:p>
        </p:txBody>
      </p:sp>
      <p:sp>
        <p:nvSpPr>
          <p:cNvPr id="3" name="Plassholder for innhold 2"/>
          <p:cNvSpPr>
            <a:spLocks noGrp="1"/>
          </p:cNvSpPr>
          <p:nvPr>
            <p:ph idx="1"/>
          </p:nvPr>
        </p:nvSpPr>
        <p:spPr>
          <a:xfrm>
            <a:off x="381000" y="1524000"/>
            <a:ext cx="8001000" cy="4800600"/>
          </a:xfrm>
        </p:spPr>
        <p:txBody>
          <a:bodyPr>
            <a:noAutofit/>
          </a:bodyPr>
          <a:lstStyle/>
          <a:p>
            <a:r>
              <a:rPr lang="en-US" sz="2800" dirty="0" smtClean="0"/>
              <a:t>This battle was turning point of  </a:t>
            </a:r>
            <a:r>
              <a:rPr lang="en-US" sz="2800" dirty="0" err="1" smtClean="0"/>
              <a:t>Bani</a:t>
            </a:r>
            <a:r>
              <a:rPr lang="en-US" sz="2800" dirty="0" smtClean="0"/>
              <a:t>  </a:t>
            </a:r>
            <a:r>
              <a:rPr lang="en-US" sz="2800" dirty="0" err="1" smtClean="0"/>
              <a:t>israeel</a:t>
            </a:r>
            <a:r>
              <a:rPr lang="en-US" sz="2800" dirty="0" smtClean="0"/>
              <a:t> like </a:t>
            </a:r>
            <a:r>
              <a:rPr lang="en-US" sz="2800" dirty="0" err="1" smtClean="0"/>
              <a:t>Badar</a:t>
            </a:r>
            <a:r>
              <a:rPr lang="en-US" sz="2800" dirty="0" smtClean="0"/>
              <a:t> was turning point of </a:t>
            </a:r>
            <a:r>
              <a:rPr lang="en-US" sz="2800" dirty="0" err="1" smtClean="0"/>
              <a:t>muslims</a:t>
            </a:r>
            <a:r>
              <a:rPr lang="en-US" sz="2800" dirty="0" smtClean="0"/>
              <a:t>….</a:t>
            </a:r>
          </a:p>
          <a:p>
            <a:endParaRPr lang="nb-NO" sz="2200" dirty="0" smtClean="0"/>
          </a:p>
        </p:txBody>
      </p:sp>
    </p:spTree>
    <p:extLst>
      <p:ext uri="{BB962C8B-B14F-4D97-AF65-F5344CB8AC3E}">
        <p14:creationId xmlns:p14="http://schemas.microsoft.com/office/powerpoint/2010/main" xmlns="" val="36703136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nb-NO" dirty="0" smtClean="0"/>
              <a:t>Verse 249 – </a:t>
            </a:r>
            <a:r>
              <a:rPr lang="nb-NO" dirty="0" err="1" smtClean="0"/>
              <a:t>Translation</a:t>
            </a:r>
            <a:r>
              <a:rPr lang="nb-NO" dirty="0" smtClean="0"/>
              <a:t> - 1</a:t>
            </a:r>
            <a:endParaRPr lang="nb-NO" dirty="0"/>
          </a:p>
        </p:txBody>
      </p:sp>
      <p:sp>
        <p:nvSpPr>
          <p:cNvPr id="3" name="Plassholder for innhold 2"/>
          <p:cNvSpPr>
            <a:spLocks noGrp="1"/>
          </p:cNvSpPr>
          <p:nvPr>
            <p:ph idx="1"/>
          </p:nvPr>
        </p:nvSpPr>
        <p:spPr/>
        <p:txBody>
          <a:bodyPr>
            <a:noAutofit/>
          </a:bodyPr>
          <a:lstStyle/>
          <a:p>
            <a:pPr algn="ctr">
              <a:buNone/>
            </a:pPr>
            <a:r>
              <a:rPr lang="en-US" sz="2400" dirty="0" smtClean="0"/>
              <a:t>And when Saul went forth with the soldiers, he said, "Indeed, Allah will be testing you with a river. So whoever drinks from it is not of me, and whoever does not taste it is indeed of me, excepting one who takes [from it] in the hollow of his hand." But they drank from it, except a [very] few of them.</a:t>
            </a:r>
            <a:endParaRPr lang="nb-NO"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dirty="0" smtClean="0">
                <a:latin typeface="+mn-lt"/>
              </a:rPr>
              <a:t>Verse 249 – </a:t>
            </a:r>
            <a:r>
              <a:rPr lang="nb-NO" dirty="0" err="1" smtClean="0">
                <a:latin typeface="+mn-lt"/>
              </a:rPr>
              <a:t>Translation</a:t>
            </a:r>
            <a:r>
              <a:rPr lang="nb-NO" dirty="0" smtClean="0">
                <a:latin typeface="+mn-lt"/>
              </a:rPr>
              <a:t> – 2</a:t>
            </a:r>
            <a:endParaRPr lang="nb-NO" dirty="0">
              <a:latin typeface="+mn-lt"/>
            </a:endParaRPr>
          </a:p>
        </p:txBody>
      </p:sp>
      <p:sp>
        <p:nvSpPr>
          <p:cNvPr id="3" name="Plassholder for innhold 2"/>
          <p:cNvSpPr>
            <a:spLocks noGrp="1"/>
          </p:cNvSpPr>
          <p:nvPr>
            <p:ph idx="1"/>
          </p:nvPr>
        </p:nvSpPr>
        <p:spPr/>
        <p:txBody>
          <a:bodyPr>
            <a:noAutofit/>
          </a:bodyPr>
          <a:lstStyle/>
          <a:p>
            <a:pPr algn="ctr">
              <a:buNone/>
            </a:pPr>
            <a:r>
              <a:rPr lang="en-US" sz="2200" dirty="0" smtClean="0"/>
              <a:t>Then when he had crossed it along with those who believed with him, they said, "There is no power for us today against Goliath and his soldiers." But those who were certain that they would meet Allah said, "How many a small company has overcome a large company by permission of Allah . And Allah is with the patient."</a:t>
            </a:r>
          </a:p>
          <a:p>
            <a:pPr algn="ctr">
              <a:buNone/>
            </a:pPr>
            <a:endParaRPr lang="nb-NO" sz="22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latin typeface="+mn-lt"/>
              </a:rPr>
              <a:t>The test </a:t>
            </a:r>
            <a:r>
              <a:rPr lang="nb-NO" dirty="0" err="1" smtClean="0">
                <a:latin typeface="+mn-lt"/>
              </a:rPr>
              <a:t>with</a:t>
            </a:r>
            <a:r>
              <a:rPr lang="nb-NO" dirty="0" smtClean="0">
                <a:latin typeface="+mn-lt"/>
              </a:rPr>
              <a:t> </a:t>
            </a:r>
            <a:r>
              <a:rPr lang="nb-NO" dirty="0" err="1" smtClean="0">
                <a:latin typeface="+mn-lt"/>
              </a:rPr>
              <a:t>the</a:t>
            </a:r>
            <a:r>
              <a:rPr lang="nb-NO" dirty="0" smtClean="0">
                <a:latin typeface="+mn-lt"/>
              </a:rPr>
              <a:t> river…</a:t>
            </a:r>
            <a:endParaRPr lang="nb-NO" dirty="0">
              <a:latin typeface="+mn-lt"/>
            </a:endParaRPr>
          </a:p>
        </p:txBody>
      </p:sp>
      <p:sp>
        <p:nvSpPr>
          <p:cNvPr id="3" name="Plassholder for innhold 2"/>
          <p:cNvSpPr>
            <a:spLocks noGrp="1"/>
          </p:cNvSpPr>
          <p:nvPr>
            <p:ph idx="1"/>
          </p:nvPr>
        </p:nvSpPr>
        <p:spPr/>
        <p:txBody>
          <a:bodyPr>
            <a:noAutofit/>
          </a:bodyPr>
          <a:lstStyle/>
          <a:p>
            <a:r>
              <a:rPr lang="nb-NO" sz="2200" dirty="0" smtClean="0"/>
              <a:t>”</a:t>
            </a:r>
            <a:r>
              <a:rPr lang="en-US" sz="2200" dirty="0" smtClean="0"/>
              <a:t>Allah will be testing you” - meaning, He will test you with a river, which flowed between Jordan and Palestine</a:t>
            </a:r>
            <a:endParaRPr lang="nb-NO" sz="2200" dirty="0" smtClean="0"/>
          </a:p>
          <a:p>
            <a:r>
              <a:rPr lang="en-US" sz="2200" dirty="0" smtClean="0"/>
              <a:t>This Ayah indicates that </a:t>
            </a:r>
            <a:r>
              <a:rPr lang="en-US" sz="2200" dirty="0" err="1" smtClean="0"/>
              <a:t>Bani</a:t>
            </a:r>
            <a:r>
              <a:rPr lang="en-US" sz="2200" dirty="0" smtClean="0"/>
              <a:t> Israel(who remained with Saul) thought that they were few in the face of their enemy who were many then.</a:t>
            </a:r>
          </a:p>
          <a:p>
            <a:r>
              <a:rPr lang="en-US" sz="2200" dirty="0" smtClean="0"/>
              <a:t>It was test of their </a:t>
            </a:r>
            <a:r>
              <a:rPr lang="en-US" sz="2200" dirty="0" err="1" smtClean="0"/>
              <a:t>toulence</a:t>
            </a:r>
            <a:r>
              <a:rPr lang="en-US" sz="2200" dirty="0" smtClean="0"/>
              <a:t>…</a:t>
            </a:r>
            <a:endParaRPr lang="nb-NO" sz="2200"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250</a:t>
            </a:r>
            <a:endParaRPr lang="nb-NO" dirty="0"/>
          </a:p>
        </p:txBody>
      </p:sp>
      <p:sp>
        <p:nvSpPr>
          <p:cNvPr id="3" name="Plassholder for innhold 2"/>
          <p:cNvSpPr>
            <a:spLocks noGrp="1"/>
          </p:cNvSpPr>
          <p:nvPr>
            <p:ph idx="1"/>
          </p:nvPr>
        </p:nvSpPr>
        <p:spPr/>
        <p:txBody>
          <a:bodyPr>
            <a:normAutofit/>
          </a:bodyPr>
          <a:lstStyle/>
          <a:p>
            <a:pPr algn="ctr">
              <a:buNone/>
            </a:pPr>
            <a:r>
              <a:rPr lang="ar-AE" sz="4000" dirty="0" smtClean="0"/>
              <a:t>﴿وَلَمَّا بَرَزُواْ لِجَالُوتَ وَجُنُودِهِ قَالُواْ رَبَّنَآ أَفْرِغْ عَلَيْنَا صَبْرًا وَثَبّتْ أَقْدَامَنَا وَانصُرْنَا عَلَى الْقَوْمِ الْكَـفِرِينَ-</a:t>
            </a:r>
            <a:endParaRPr lang="nb-NO"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243</a:t>
            </a:r>
            <a:endParaRPr lang="nb-NO" dirty="0"/>
          </a:p>
        </p:txBody>
      </p:sp>
      <p:sp>
        <p:nvSpPr>
          <p:cNvPr id="3" name="Plassholder for innhold 2"/>
          <p:cNvSpPr>
            <a:spLocks noGrp="1"/>
          </p:cNvSpPr>
          <p:nvPr>
            <p:ph idx="1"/>
          </p:nvPr>
        </p:nvSpPr>
        <p:spPr/>
        <p:txBody>
          <a:bodyPr>
            <a:noAutofit/>
          </a:bodyPr>
          <a:lstStyle/>
          <a:p>
            <a:pPr algn="ctr">
              <a:buNone/>
            </a:pPr>
            <a:r>
              <a:rPr lang="ar-AE" sz="3600" dirty="0" smtClean="0"/>
              <a:t>﴿أَلَمْ تَرَ إِلَى الَّذِينَ خَرَجُواْ مِن دِيَـرِهِمْ وَهُمْ أُلُوفٌ حَذَرَ الْمَوْتِ فَقَالَ لَهُمُ اللَّهُ مُوتُواْ ثُمَّ أَحْيَـهُمْ إِنَّ اللَّهَ لَذُو فَضْلٍ عَلَى النَّاسِ وَلَـكِنَّ أَكْثَرَ النَّاسِ لاَ يَشْكُرُونَ -</a:t>
            </a:r>
            <a:endParaRPr lang="nb-NO" sz="36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250 - </a:t>
            </a:r>
            <a:r>
              <a:rPr lang="nb-NO" dirty="0" err="1" smtClean="0"/>
              <a:t>Translation</a:t>
            </a:r>
            <a:endParaRPr lang="nb-NO" dirty="0"/>
          </a:p>
        </p:txBody>
      </p:sp>
      <p:sp>
        <p:nvSpPr>
          <p:cNvPr id="3" name="Plassholder for innhold 2"/>
          <p:cNvSpPr>
            <a:spLocks noGrp="1"/>
          </p:cNvSpPr>
          <p:nvPr>
            <p:ph idx="1"/>
          </p:nvPr>
        </p:nvSpPr>
        <p:spPr/>
        <p:txBody>
          <a:bodyPr>
            <a:noAutofit/>
          </a:bodyPr>
          <a:lstStyle/>
          <a:p>
            <a:pPr algn="ctr">
              <a:buNone/>
            </a:pPr>
            <a:r>
              <a:rPr lang="en-US" sz="2800" dirty="0" smtClean="0"/>
              <a:t>And when they went forth to [face] Goliath and his soldiers, they said, "Our Lord, pour upon us patience and plant firmly our feet and give us victory over the disbelieving people."</a:t>
            </a:r>
          </a:p>
          <a:p>
            <a:pPr algn="ctr">
              <a:buNone/>
            </a:pPr>
            <a:endParaRPr lang="nb-NO"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nb-NO" dirty="0" smtClean="0">
                <a:latin typeface="+mn-lt"/>
              </a:rPr>
              <a:t>Message of Muslims now a days..</a:t>
            </a:r>
            <a:endParaRPr lang="nb-NO" dirty="0">
              <a:latin typeface="+mn-lt"/>
            </a:endParaRPr>
          </a:p>
        </p:txBody>
      </p:sp>
      <p:sp>
        <p:nvSpPr>
          <p:cNvPr id="3" name="Plassholder for innhold 2"/>
          <p:cNvSpPr>
            <a:spLocks noGrp="1"/>
          </p:cNvSpPr>
          <p:nvPr>
            <p:ph idx="1"/>
          </p:nvPr>
        </p:nvSpPr>
        <p:spPr>
          <a:xfrm>
            <a:off x="990600" y="1901952"/>
            <a:ext cx="7086600" cy="4224528"/>
          </a:xfrm>
        </p:spPr>
        <p:txBody>
          <a:bodyPr>
            <a:noAutofit/>
          </a:bodyPr>
          <a:lstStyle/>
          <a:p>
            <a:pPr algn="ctr">
              <a:buNone/>
            </a:pPr>
            <a:r>
              <a:rPr lang="en-US" sz="2800" dirty="0" smtClean="0"/>
              <a:t>Jihad should only be for the sake of </a:t>
            </a:r>
            <a:br>
              <a:rPr lang="en-US" sz="2800" dirty="0" smtClean="0"/>
            </a:br>
            <a:r>
              <a:rPr lang="en-US" sz="2800" dirty="0" smtClean="0"/>
              <a:t>Allah ,not for land or Sons.</a:t>
            </a:r>
          </a:p>
          <a:p>
            <a:pPr algn="ctr">
              <a:buNone/>
            </a:pPr>
            <a:r>
              <a:rPr lang="en-US" sz="2800" dirty="0" smtClean="0"/>
              <a:t>Betterment of both ,leaders &amp; </a:t>
            </a:r>
            <a:r>
              <a:rPr lang="en-US" sz="2800" dirty="0" err="1" smtClean="0"/>
              <a:t>Awam</a:t>
            </a:r>
            <a:r>
              <a:rPr lang="en-US" sz="2800" dirty="0" smtClean="0"/>
              <a:t> is required.</a:t>
            </a:r>
          </a:p>
          <a:p>
            <a:pPr algn="ctr">
              <a:buNone/>
            </a:pPr>
            <a:r>
              <a:rPr lang="en-US" sz="2800" dirty="0" smtClean="0"/>
              <a:t>Great association with Allah </a:t>
            </a:r>
            <a:r>
              <a:rPr lang="en-US" sz="2800" dirty="0" err="1" smtClean="0"/>
              <a:t>swt</a:t>
            </a:r>
            <a:r>
              <a:rPr lang="en-US" sz="2800" dirty="0" smtClean="0"/>
              <a:t> through </a:t>
            </a:r>
            <a:r>
              <a:rPr lang="en-US" sz="2800" dirty="0" err="1" smtClean="0"/>
              <a:t>Duas</a:t>
            </a:r>
            <a:r>
              <a:rPr lang="en-US" sz="2800" dirty="0" smtClean="0"/>
              <a:t>.</a:t>
            </a:r>
          </a:p>
          <a:p>
            <a:pPr algn="ctr">
              <a:buNone/>
            </a:pPr>
            <a:endParaRPr lang="nb-NO" sz="2800" dirty="0"/>
          </a:p>
        </p:txBody>
      </p:sp>
    </p:spTree>
    <p:extLst>
      <p:ext uri="{BB962C8B-B14F-4D97-AF65-F5344CB8AC3E}">
        <p14:creationId xmlns:p14="http://schemas.microsoft.com/office/powerpoint/2010/main" xmlns="" val="3308810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251-252</a:t>
            </a:r>
            <a:endParaRPr lang="nb-NO" dirty="0"/>
          </a:p>
        </p:txBody>
      </p:sp>
      <p:sp>
        <p:nvSpPr>
          <p:cNvPr id="3" name="Plassholder for innhold 2"/>
          <p:cNvSpPr>
            <a:spLocks noGrp="1"/>
          </p:cNvSpPr>
          <p:nvPr>
            <p:ph idx="1"/>
          </p:nvPr>
        </p:nvSpPr>
        <p:spPr>
          <a:xfrm>
            <a:off x="1447800" y="1600200"/>
            <a:ext cx="6629400" cy="4526280"/>
          </a:xfrm>
        </p:spPr>
        <p:txBody>
          <a:bodyPr>
            <a:noAutofit/>
          </a:bodyPr>
          <a:lstStyle/>
          <a:p>
            <a:pPr algn="ctr">
              <a:buNone/>
            </a:pPr>
            <a:r>
              <a:rPr lang="ar-AE" sz="3200" dirty="0" smtClean="0"/>
              <a:t>- فَهَزَمُوهُم بِإِذْنِ اللَّهِ وَقَتَلَ دَاوُودُ جَالُوتَ وَآتَـهُ اللَّهُ الْمُلْكَ وَالْحِكْمَةَ وَعَلَّمَهُ مِمَّا يَشَآء وَلَوْلاَ دَفْعُ اللَّهِ النَّاسَ بَعْضَهُم بِبَعْضٍ لَفَسَدَتِ الارْضُ وَلَـكِنَّ اللَّهَ ذُو فَضْلٍ عَلَى الْعَـلَمِينَ- تِلْكَ آيَـتُ اللَّهِ نَتْلُوهَا عَلَيْكَ بِالْحَقّ وَإِنَّكَ لَمِنَ الْمُرْسَلِينَ﴾ </a:t>
            </a:r>
            <a:endParaRPr lang="nb-NO" sz="32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nb-NO" dirty="0" smtClean="0"/>
              <a:t>Verse 251-252 - </a:t>
            </a:r>
            <a:r>
              <a:rPr lang="nb-NO" dirty="0" err="1" smtClean="0"/>
              <a:t>Translation</a:t>
            </a:r>
            <a:endParaRPr lang="nb-NO" dirty="0"/>
          </a:p>
        </p:txBody>
      </p:sp>
      <p:sp>
        <p:nvSpPr>
          <p:cNvPr id="3" name="Plassholder for innhold 2"/>
          <p:cNvSpPr>
            <a:spLocks noGrp="1"/>
          </p:cNvSpPr>
          <p:nvPr>
            <p:ph idx="1"/>
          </p:nvPr>
        </p:nvSpPr>
        <p:spPr/>
        <p:txBody>
          <a:bodyPr>
            <a:noAutofit/>
          </a:bodyPr>
          <a:lstStyle/>
          <a:p>
            <a:pPr algn="ctr">
              <a:buNone/>
            </a:pPr>
            <a:r>
              <a:rPr lang="en-US" dirty="0" smtClean="0"/>
              <a:t>So they defeated them by permission of Allah , and David killed Goliath, and Allah gave him the kingship and </a:t>
            </a:r>
            <a:r>
              <a:rPr lang="en-US" dirty="0" err="1" smtClean="0"/>
              <a:t>prophethood</a:t>
            </a:r>
            <a:r>
              <a:rPr lang="en-US" dirty="0" smtClean="0"/>
              <a:t> and taught him from that which He willed. And if it were not for Allah checking [some] people by means of others, the earth would have been corrupted, but Allah is full of bounty to the worlds.</a:t>
            </a:r>
          </a:p>
          <a:p>
            <a:pPr algn="ctr">
              <a:buNone/>
            </a:pPr>
            <a:r>
              <a:rPr lang="en-US" dirty="0" smtClean="0"/>
              <a:t>These are the verses of Allah which We recite to you, [O Muhammad], in truth. And indeed, you are from among the messengers.</a:t>
            </a:r>
          </a:p>
          <a:p>
            <a:pPr algn="ctr">
              <a:buNone/>
            </a:pPr>
            <a:endParaRPr lang="nb-NO"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Hz.Dawud</a:t>
            </a:r>
            <a:r>
              <a:rPr lang="nb-NO" dirty="0" smtClean="0"/>
              <a:t> and </a:t>
            </a:r>
            <a:r>
              <a:rPr lang="nb-NO" dirty="0" err="1" smtClean="0"/>
              <a:t>Jalut</a:t>
            </a:r>
            <a:r>
              <a:rPr lang="nb-NO" dirty="0" smtClean="0"/>
              <a:t>…</a:t>
            </a:r>
            <a:endParaRPr lang="nb-NO" dirty="0"/>
          </a:p>
        </p:txBody>
      </p:sp>
      <p:sp>
        <p:nvSpPr>
          <p:cNvPr id="3" name="Plassholder for innhold 2"/>
          <p:cNvSpPr>
            <a:spLocks noGrp="1"/>
          </p:cNvSpPr>
          <p:nvPr>
            <p:ph idx="1"/>
          </p:nvPr>
        </p:nvSpPr>
        <p:spPr>
          <a:xfrm>
            <a:off x="1295400" y="1524000"/>
            <a:ext cx="6781800" cy="4876800"/>
          </a:xfrm>
        </p:spPr>
        <p:txBody>
          <a:bodyPr>
            <a:noAutofit/>
          </a:bodyPr>
          <a:lstStyle/>
          <a:p>
            <a:r>
              <a:rPr lang="en-US" sz="2000" dirty="0" smtClean="0"/>
              <a:t>Israelite accounts claimed that (Prophet) David killed Goliath with a slingshot that he had, which he launched at Goliath causing his death. </a:t>
            </a:r>
            <a:endParaRPr lang="nb-NO" sz="2000" dirty="0" smtClean="0"/>
          </a:p>
          <a:p>
            <a:r>
              <a:rPr lang="en-US" sz="2000" dirty="0" err="1" smtClean="0"/>
              <a:t>Talut</a:t>
            </a:r>
            <a:r>
              <a:rPr lang="en-US" sz="2000" dirty="0" smtClean="0"/>
              <a:t> promised that whoever killed </a:t>
            </a:r>
            <a:r>
              <a:rPr lang="en-US" sz="2000" dirty="0" err="1" smtClean="0"/>
              <a:t>Jalut</a:t>
            </a:r>
            <a:r>
              <a:rPr lang="en-US" sz="2000" dirty="0" smtClean="0"/>
              <a:t>, would marry his daughter and would share his kingship and authority. He kept his promise. Later, the kingship was transferred to Prophet </a:t>
            </a:r>
            <a:r>
              <a:rPr lang="en-US" sz="2000" dirty="0" err="1" smtClean="0"/>
              <a:t>Dawud</a:t>
            </a:r>
            <a:r>
              <a:rPr lang="en-US" sz="2000" dirty="0" smtClean="0"/>
              <a:t> in addition to being granted </a:t>
            </a:r>
            <a:r>
              <a:rPr lang="en-US" sz="2000" dirty="0" err="1" smtClean="0"/>
              <a:t>Prophethood</a:t>
            </a:r>
            <a:r>
              <a:rPr lang="en-US" sz="2000" dirty="0" smtClean="0"/>
              <a:t> by Allah.</a:t>
            </a:r>
            <a:endParaRPr lang="nb-NO" sz="2000" dirty="0" smtClean="0"/>
          </a:p>
          <a:p>
            <a:endParaRPr lang="nb-NO" sz="20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1371600" y="1676400"/>
            <a:ext cx="5771810" cy="3821978"/>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243 - </a:t>
            </a:r>
            <a:r>
              <a:rPr lang="nb-NO" dirty="0" err="1" smtClean="0"/>
              <a:t>Translation</a:t>
            </a:r>
            <a:endParaRPr lang="nb-NO" dirty="0"/>
          </a:p>
        </p:txBody>
      </p:sp>
      <p:sp>
        <p:nvSpPr>
          <p:cNvPr id="3" name="Plassholder for innhold 2"/>
          <p:cNvSpPr>
            <a:spLocks noGrp="1"/>
          </p:cNvSpPr>
          <p:nvPr>
            <p:ph idx="1"/>
          </p:nvPr>
        </p:nvSpPr>
        <p:spPr/>
        <p:txBody>
          <a:bodyPr>
            <a:noAutofit/>
          </a:bodyPr>
          <a:lstStyle/>
          <a:p>
            <a:pPr algn="ctr">
              <a:buNone/>
            </a:pPr>
            <a:r>
              <a:rPr lang="en-US" sz="2400" dirty="0" smtClean="0"/>
              <a:t>Have you not considered those who left their homes in many thousands, fearing death? Allah said to them, "Die"; then He restored them to life. And Allah is full of bounty to the people, but most of the people do not show gratitude.</a:t>
            </a:r>
          </a:p>
          <a:p>
            <a:pPr algn="ctr">
              <a:buNone/>
            </a:pPr>
            <a:endParaRPr lang="nb-NO"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Escaping</a:t>
            </a:r>
            <a:r>
              <a:rPr lang="nb-NO" dirty="0" smtClean="0"/>
              <a:t> </a:t>
            </a:r>
            <a:r>
              <a:rPr lang="nb-NO" dirty="0" err="1" smtClean="0"/>
              <a:t>death</a:t>
            </a:r>
            <a:r>
              <a:rPr lang="nb-NO" dirty="0" smtClean="0"/>
              <a:t>…</a:t>
            </a:r>
            <a:endParaRPr lang="nb-NO" dirty="0"/>
          </a:p>
        </p:txBody>
      </p:sp>
      <p:sp>
        <p:nvSpPr>
          <p:cNvPr id="3" name="Plassholder for innhold 2"/>
          <p:cNvSpPr>
            <a:spLocks noGrp="1"/>
          </p:cNvSpPr>
          <p:nvPr>
            <p:ph idx="1"/>
          </p:nvPr>
        </p:nvSpPr>
        <p:spPr>
          <a:xfrm>
            <a:off x="914400" y="1901952"/>
            <a:ext cx="7162800" cy="4224528"/>
          </a:xfrm>
        </p:spPr>
        <p:txBody>
          <a:bodyPr>
            <a:noAutofit/>
          </a:bodyPr>
          <a:lstStyle/>
          <a:p>
            <a:r>
              <a:rPr lang="nb-NO" sz="2400" dirty="0" smtClean="0"/>
              <a:t>This is </a:t>
            </a:r>
            <a:r>
              <a:rPr lang="nb-NO" sz="2400" dirty="0" err="1" smtClean="0"/>
              <a:t>the</a:t>
            </a:r>
            <a:r>
              <a:rPr lang="nb-NO" sz="2400" dirty="0" smtClean="0"/>
              <a:t> first </a:t>
            </a:r>
            <a:r>
              <a:rPr lang="nb-NO" sz="2400" dirty="0" err="1" smtClean="0"/>
              <a:t>incident</a:t>
            </a:r>
            <a:r>
              <a:rPr lang="nb-NO" sz="2400" dirty="0" smtClean="0"/>
              <a:t> </a:t>
            </a:r>
            <a:r>
              <a:rPr lang="nb-NO" sz="2400" dirty="0" err="1" smtClean="0"/>
              <a:t>about</a:t>
            </a:r>
            <a:r>
              <a:rPr lang="nb-NO" sz="2400" dirty="0" smtClean="0"/>
              <a:t> </a:t>
            </a:r>
            <a:r>
              <a:rPr lang="nb-NO" sz="2400" dirty="0" err="1" smtClean="0"/>
              <a:t>Bani</a:t>
            </a:r>
            <a:r>
              <a:rPr lang="nb-NO" sz="2400" dirty="0" smtClean="0"/>
              <a:t> </a:t>
            </a:r>
            <a:r>
              <a:rPr lang="nb-NO" sz="2400" dirty="0" err="1" smtClean="0"/>
              <a:t>Israil.They</a:t>
            </a:r>
            <a:r>
              <a:rPr lang="nb-NO" sz="2400" dirty="0" smtClean="0"/>
              <a:t> </a:t>
            </a:r>
            <a:r>
              <a:rPr lang="nb-NO" sz="2400" dirty="0" err="1" smtClean="0"/>
              <a:t>left</a:t>
            </a:r>
            <a:r>
              <a:rPr lang="nb-NO" sz="2400" dirty="0" smtClean="0"/>
              <a:t> </a:t>
            </a:r>
            <a:r>
              <a:rPr lang="nb-NO" sz="2400" dirty="0" err="1" smtClean="0"/>
              <a:t>their</a:t>
            </a:r>
            <a:r>
              <a:rPr lang="nb-NO" sz="2400" dirty="0" smtClean="0"/>
              <a:t> </a:t>
            </a:r>
            <a:r>
              <a:rPr lang="nb-NO" sz="2400" dirty="0" err="1" smtClean="0"/>
              <a:t>homes</a:t>
            </a:r>
            <a:r>
              <a:rPr lang="nb-NO" sz="2400" dirty="0" smtClean="0"/>
              <a:t> in </a:t>
            </a:r>
            <a:r>
              <a:rPr lang="nb-NO" sz="2400" dirty="0" err="1" smtClean="0"/>
              <a:t>fear</a:t>
            </a:r>
            <a:r>
              <a:rPr lang="nb-NO" sz="2400" dirty="0" smtClean="0"/>
              <a:t> </a:t>
            </a:r>
            <a:r>
              <a:rPr lang="nb-NO" sz="2400" dirty="0" err="1" smtClean="0"/>
              <a:t>of</a:t>
            </a:r>
            <a:r>
              <a:rPr lang="nb-NO" sz="2400" dirty="0" smtClean="0"/>
              <a:t> </a:t>
            </a:r>
            <a:r>
              <a:rPr lang="nb-NO" sz="2400" dirty="0" err="1" smtClean="0"/>
              <a:t>death</a:t>
            </a:r>
            <a:r>
              <a:rPr lang="nb-NO" sz="2400" dirty="0" smtClean="0"/>
              <a:t>. </a:t>
            </a:r>
          </a:p>
          <a:p>
            <a:r>
              <a:rPr lang="nb-NO" sz="2400" dirty="0" smtClean="0"/>
              <a:t>Death </a:t>
            </a:r>
            <a:r>
              <a:rPr lang="nb-NO" sz="2400" dirty="0" err="1" smtClean="0"/>
              <a:t>will</a:t>
            </a:r>
            <a:r>
              <a:rPr lang="nb-NO" sz="2400" dirty="0" smtClean="0"/>
              <a:t> </a:t>
            </a:r>
            <a:r>
              <a:rPr lang="nb-NO" sz="2400" dirty="0" err="1" smtClean="0"/>
              <a:t>find</a:t>
            </a:r>
            <a:r>
              <a:rPr lang="nb-NO" sz="2400" dirty="0" smtClean="0"/>
              <a:t> </a:t>
            </a:r>
            <a:r>
              <a:rPr lang="nb-NO" sz="2400" dirty="0" err="1" smtClean="0"/>
              <a:t>you</a:t>
            </a:r>
            <a:r>
              <a:rPr lang="nb-NO" sz="2400" dirty="0" smtClean="0"/>
              <a:t> </a:t>
            </a:r>
            <a:r>
              <a:rPr lang="nb-NO" sz="2400" dirty="0" err="1" smtClean="0"/>
              <a:t>wherever</a:t>
            </a:r>
            <a:r>
              <a:rPr lang="nb-NO" sz="2400" dirty="0" smtClean="0"/>
              <a:t> </a:t>
            </a:r>
            <a:r>
              <a:rPr lang="nb-NO" sz="2400" dirty="0" err="1" smtClean="0"/>
              <a:t>you</a:t>
            </a:r>
            <a:r>
              <a:rPr lang="nb-NO" sz="2400" dirty="0" smtClean="0"/>
              <a:t> </a:t>
            </a:r>
            <a:r>
              <a:rPr lang="nb-NO" sz="2400" dirty="0" err="1" smtClean="0"/>
              <a:t>are</a:t>
            </a:r>
            <a:r>
              <a:rPr lang="nb-NO" sz="2400" dirty="0" smtClean="0"/>
              <a:t>. </a:t>
            </a:r>
          </a:p>
          <a:p>
            <a:r>
              <a:rPr lang="nb-NO" sz="2400" dirty="0" err="1" smtClean="0"/>
              <a:t>Why</a:t>
            </a:r>
            <a:r>
              <a:rPr lang="nb-NO" sz="2400" dirty="0" smtClean="0"/>
              <a:t> </a:t>
            </a:r>
            <a:r>
              <a:rPr lang="nb-NO" sz="2400" dirty="0" err="1" smtClean="0"/>
              <a:t>did</a:t>
            </a:r>
            <a:r>
              <a:rPr lang="nb-NO" sz="2400" dirty="0" smtClean="0"/>
              <a:t> </a:t>
            </a:r>
            <a:r>
              <a:rPr lang="nb-NO" sz="2400" dirty="0" err="1" smtClean="0"/>
              <a:t>they</a:t>
            </a:r>
            <a:r>
              <a:rPr lang="nb-NO" sz="2400" dirty="0" smtClean="0"/>
              <a:t> </a:t>
            </a:r>
            <a:r>
              <a:rPr lang="nb-NO" sz="2400" dirty="0" err="1" smtClean="0"/>
              <a:t>leave</a:t>
            </a:r>
            <a:r>
              <a:rPr lang="nb-NO" sz="2400" dirty="0" smtClean="0"/>
              <a:t> </a:t>
            </a:r>
            <a:r>
              <a:rPr lang="nb-NO" sz="2400" dirty="0" err="1" smtClean="0"/>
              <a:t>their</a:t>
            </a:r>
            <a:r>
              <a:rPr lang="nb-NO" sz="2400" dirty="0" smtClean="0"/>
              <a:t> </a:t>
            </a:r>
            <a:r>
              <a:rPr lang="nb-NO" sz="2400" dirty="0" err="1" smtClean="0"/>
              <a:t>houses</a:t>
            </a:r>
            <a:r>
              <a:rPr lang="nb-NO" sz="2400" dirty="0" smtClean="0"/>
              <a:t>: to run </a:t>
            </a:r>
            <a:r>
              <a:rPr lang="nb-NO" sz="2400" dirty="0" err="1" smtClean="0"/>
              <a:t>away</a:t>
            </a:r>
            <a:r>
              <a:rPr lang="nb-NO" sz="2400" dirty="0" smtClean="0"/>
              <a:t> from </a:t>
            </a:r>
            <a:r>
              <a:rPr lang="nb-NO" sz="2400" dirty="0" err="1" smtClean="0"/>
              <a:t>jihad</a:t>
            </a:r>
            <a:r>
              <a:rPr lang="nb-NO" sz="2400" dirty="0" smtClean="0"/>
              <a:t>, or an </a:t>
            </a:r>
            <a:r>
              <a:rPr lang="nb-NO" sz="2400" dirty="0" err="1" smtClean="0"/>
              <a:t>epidemic</a:t>
            </a:r>
            <a:r>
              <a:rPr lang="nb-NO" sz="2400" dirty="0" smtClean="0"/>
              <a:t> </a:t>
            </a:r>
            <a:r>
              <a:rPr lang="nb-NO" sz="2400" dirty="0" err="1" smtClean="0"/>
              <a:t>disease</a:t>
            </a:r>
            <a:r>
              <a:rPr lang="nb-NO" sz="2400" dirty="0" smtClean="0"/>
              <a:t>. </a:t>
            </a:r>
            <a:endParaRPr lang="nb-NO"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latin typeface="+mn-lt"/>
              </a:rPr>
              <a:t>Purpose of Migration..</a:t>
            </a:r>
            <a:endParaRPr lang="nb-NO" dirty="0">
              <a:latin typeface="+mn-lt"/>
            </a:endParaRPr>
          </a:p>
        </p:txBody>
      </p:sp>
      <p:sp>
        <p:nvSpPr>
          <p:cNvPr id="3" name="Plassholder for innhold 2"/>
          <p:cNvSpPr>
            <a:spLocks noGrp="1"/>
          </p:cNvSpPr>
          <p:nvPr>
            <p:ph idx="1"/>
          </p:nvPr>
        </p:nvSpPr>
        <p:spPr>
          <a:xfrm>
            <a:off x="914400" y="1676400"/>
            <a:ext cx="7162800" cy="4450080"/>
          </a:xfrm>
        </p:spPr>
        <p:txBody>
          <a:bodyPr>
            <a:noAutofit/>
          </a:bodyPr>
          <a:lstStyle/>
          <a:p>
            <a:r>
              <a:rPr lang="nb-NO" sz="2400" dirty="0" smtClean="0"/>
              <a:t>Hijrat should be to protect Deen not Life.</a:t>
            </a:r>
          </a:p>
          <a:p>
            <a:r>
              <a:rPr lang="nb-NO" sz="2400" dirty="0"/>
              <a:t> </a:t>
            </a:r>
            <a:r>
              <a:rPr lang="nb-NO" sz="2400" dirty="0" smtClean="0"/>
              <a:t>Khalid bin waleed, (RAUH) saying....</a:t>
            </a:r>
          </a:p>
          <a:p>
            <a:r>
              <a:rPr lang="nb-NO" sz="2400" dirty="0" smtClean="0"/>
              <a:t>He faught 90 battles bt died on bed.</a:t>
            </a:r>
          </a:p>
          <a:p>
            <a:r>
              <a:rPr lang="nb-NO" sz="2400" dirty="0" smtClean="0"/>
              <a:t>Story of  Mullah....</a:t>
            </a:r>
            <a:endParaRPr lang="nb-NO" sz="2400" dirty="0"/>
          </a:p>
        </p:txBody>
      </p:sp>
    </p:spTree>
    <p:extLst>
      <p:ext uri="{BB962C8B-B14F-4D97-AF65-F5344CB8AC3E}">
        <p14:creationId xmlns:p14="http://schemas.microsoft.com/office/powerpoint/2010/main" xmlns="" val="3034754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nb-NO" dirty="0" smtClean="0">
                <a:latin typeface="+mn-lt"/>
              </a:rPr>
              <a:t>”</a:t>
            </a:r>
            <a:r>
              <a:rPr lang="en-US" dirty="0" smtClean="0">
                <a:latin typeface="+mn-lt"/>
              </a:rPr>
              <a:t>then He restored them to life.”</a:t>
            </a:r>
            <a:endParaRPr lang="nb-NO" dirty="0">
              <a:latin typeface="+mn-lt"/>
            </a:endParaRPr>
          </a:p>
        </p:txBody>
      </p:sp>
      <p:sp>
        <p:nvSpPr>
          <p:cNvPr id="3" name="Plassholder for innhold 2"/>
          <p:cNvSpPr>
            <a:spLocks noGrp="1"/>
          </p:cNvSpPr>
          <p:nvPr>
            <p:ph idx="1"/>
          </p:nvPr>
        </p:nvSpPr>
        <p:spPr>
          <a:xfrm>
            <a:off x="533400" y="1901952"/>
            <a:ext cx="7543800" cy="4224528"/>
          </a:xfrm>
        </p:spPr>
        <p:txBody>
          <a:bodyPr>
            <a:noAutofit/>
          </a:bodyPr>
          <a:lstStyle/>
          <a:p>
            <a:r>
              <a:rPr lang="en-US" sz="2400" dirty="0" smtClean="0"/>
              <a:t>One of the Prophets of </a:t>
            </a:r>
            <a:r>
              <a:rPr lang="en-US" sz="2400" dirty="0" err="1" smtClean="0"/>
              <a:t>Bani</a:t>
            </a:r>
            <a:r>
              <a:rPr lang="en-US" sz="2400" dirty="0" smtClean="0"/>
              <a:t> Israel, whose name was </a:t>
            </a:r>
            <a:r>
              <a:rPr lang="en-US" sz="2400" dirty="0" err="1" smtClean="0"/>
              <a:t>Hizqil</a:t>
            </a:r>
            <a:r>
              <a:rPr lang="en-US" sz="2400" dirty="0" smtClean="0"/>
              <a:t> (Ezekiel), passed by them and asked Allah to bring them back to life by his hand.</a:t>
            </a:r>
            <a:endParaRPr lang="nb-NO" sz="2400" dirty="0" smtClean="0"/>
          </a:p>
          <a:p>
            <a:r>
              <a:rPr lang="en-US" sz="2400" dirty="0" smtClean="0"/>
              <a:t>Bringing these people back to life is a clear proof that physical resurrection shall occur on the Day of Resurrection.</a:t>
            </a:r>
            <a:endParaRPr lang="nb-NO" sz="2400" dirty="0" smtClean="0"/>
          </a:p>
          <a:p>
            <a:endParaRPr lang="nb-NO"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Lesson</a:t>
            </a:r>
            <a:r>
              <a:rPr lang="nb-NO" dirty="0" smtClean="0"/>
              <a:t> for </a:t>
            </a:r>
            <a:r>
              <a:rPr lang="nb-NO" dirty="0" err="1" smtClean="0"/>
              <a:t>the</a:t>
            </a:r>
            <a:r>
              <a:rPr lang="nb-NO" dirty="0" smtClean="0"/>
              <a:t> muslims…</a:t>
            </a:r>
            <a:endParaRPr lang="nb-NO" dirty="0"/>
          </a:p>
        </p:txBody>
      </p:sp>
      <p:sp>
        <p:nvSpPr>
          <p:cNvPr id="3" name="Plassholder for innhold 2"/>
          <p:cNvSpPr>
            <a:spLocks noGrp="1"/>
          </p:cNvSpPr>
          <p:nvPr>
            <p:ph idx="1"/>
          </p:nvPr>
        </p:nvSpPr>
        <p:spPr/>
        <p:txBody>
          <a:bodyPr>
            <a:noAutofit/>
          </a:bodyPr>
          <a:lstStyle/>
          <a:p>
            <a:r>
              <a:rPr lang="nb-NO" sz="2400" dirty="0" err="1" smtClean="0"/>
              <a:t>You</a:t>
            </a:r>
            <a:r>
              <a:rPr lang="nb-NO" sz="2400" dirty="0" smtClean="0"/>
              <a:t> </a:t>
            </a:r>
            <a:r>
              <a:rPr lang="nb-NO" sz="2400" dirty="0" err="1" smtClean="0"/>
              <a:t>cannot</a:t>
            </a:r>
            <a:r>
              <a:rPr lang="nb-NO" sz="2400" dirty="0" smtClean="0"/>
              <a:t> </a:t>
            </a:r>
            <a:r>
              <a:rPr lang="nb-NO" sz="2400" dirty="0" err="1" smtClean="0"/>
              <a:t>escape</a:t>
            </a:r>
            <a:r>
              <a:rPr lang="nb-NO" sz="2400" dirty="0" smtClean="0"/>
              <a:t> </a:t>
            </a:r>
            <a:r>
              <a:rPr lang="nb-NO" sz="2400" dirty="0" err="1" smtClean="0"/>
              <a:t>destiny</a:t>
            </a:r>
            <a:r>
              <a:rPr lang="nb-NO" sz="2400" dirty="0" smtClean="0"/>
              <a:t>, </a:t>
            </a:r>
            <a:r>
              <a:rPr lang="nb-NO" sz="2400" dirty="0" err="1" smtClean="0"/>
              <a:t>there</a:t>
            </a:r>
            <a:r>
              <a:rPr lang="nb-NO" sz="2400" dirty="0" smtClean="0"/>
              <a:t> is an </a:t>
            </a:r>
            <a:r>
              <a:rPr lang="nb-NO" sz="2400" dirty="0" err="1" smtClean="0"/>
              <a:t>appointed</a:t>
            </a:r>
            <a:r>
              <a:rPr lang="nb-NO" sz="2400" dirty="0" smtClean="0"/>
              <a:t> time for </a:t>
            </a:r>
            <a:r>
              <a:rPr lang="nb-NO" sz="2400" dirty="0" err="1" smtClean="0"/>
              <a:t>every</a:t>
            </a:r>
            <a:r>
              <a:rPr lang="nb-NO" sz="2400" dirty="0" smtClean="0"/>
              <a:t> </a:t>
            </a:r>
            <a:r>
              <a:rPr lang="nb-NO" sz="2400" dirty="0" err="1" smtClean="0"/>
              <a:t>human’s</a:t>
            </a:r>
            <a:r>
              <a:rPr lang="nb-NO" sz="2400" dirty="0" smtClean="0"/>
              <a:t> </a:t>
            </a:r>
            <a:r>
              <a:rPr lang="nb-NO" sz="2400" dirty="0" err="1" smtClean="0"/>
              <a:t>death</a:t>
            </a:r>
            <a:r>
              <a:rPr lang="nb-NO" sz="2400" dirty="0" smtClean="0"/>
              <a:t>. </a:t>
            </a:r>
          </a:p>
          <a:p>
            <a:r>
              <a:rPr lang="nb-NO" sz="2400" dirty="0" smtClean="0"/>
              <a:t>Do not run </a:t>
            </a:r>
            <a:r>
              <a:rPr lang="nb-NO" sz="2400" dirty="0" err="1" smtClean="0"/>
              <a:t>away</a:t>
            </a:r>
            <a:r>
              <a:rPr lang="nb-NO" sz="2400" dirty="0" smtClean="0"/>
              <a:t> from Jihad, Jihad </a:t>
            </a:r>
            <a:r>
              <a:rPr lang="nb-NO" sz="2400" dirty="0" err="1" smtClean="0"/>
              <a:t>does</a:t>
            </a:r>
            <a:r>
              <a:rPr lang="nb-NO" sz="2400" dirty="0" smtClean="0"/>
              <a:t> not </a:t>
            </a:r>
            <a:r>
              <a:rPr lang="nb-NO" sz="2400" dirty="0" err="1" smtClean="0"/>
              <a:t>mean</a:t>
            </a:r>
            <a:r>
              <a:rPr lang="nb-NO" sz="2400" dirty="0" smtClean="0"/>
              <a:t> </a:t>
            </a:r>
            <a:r>
              <a:rPr lang="nb-NO" sz="2400" dirty="0" err="1" smtClean="0"/>
              <a:t>death</a:t>
            </a:r>
            <a:r>
              <a:rPr lang="nb-NO" sz="2400" dirty="0" smtClean="0"/>
              <a:t>. </a:t>
            </a:r>
          </a:p>
          <a:p>
            <a:r>
              <a:rPr lang="nb-NO" sz="2400" dirty="0" smtClean="0"/>
              <a:t>It is </a:t>
            </a:r>
            <a:r>
              <a:rPr lang="nb-NO" sz="2400" dirty="0" err="1" smtClean="0"/>
              <a:t>forbidden</a:t>
            </a:r>
            <a:r>
              <a:rPr lang="nb-NO" sz="2400" dirty="0" smtClean="0"/>
              <a:t> to run </a:t>
            </a:r>
            <a:r>
              <a:rPr lang="nb-NO" sz="2400" dirty="0" err="1" smtClean="0"/>
              <a:t>away</a:t>
            </a:r>
            <a:r>
              <a:rPr lang="nb-NO" sz="2400" dirty="0" smtClean="0"/>
              <a:t> from Jihad, </a:t>
            </a:r>
            <a:r>
              <a:rPr lang="nb-NO" sz="2400" dirty="0" err="1" smtClean="0"/>
              <a:t>it’s</a:t>
            </a:r>
            <a:r>
              <a:rPr lang="nb-NO" sz="2400" dirty="0" smtClean="0"/>
              <a:t> a </a:t>
            </a:r>
            <a:r>
              <a:rPr lang="nb-NO" sz="2400" dirty="0" err="1" smtClean="0"/>
              <a:t>gunnah-e-kabeerah</a:t>
            </a:r>
            <a:r>
              <a:rPr lang="nb-NO" sz="2400" dirty="0" smtClean="0"/>
              <a:t>. </a:t>
            </a:r>
            <a:endParaRPr lang="nb-NO"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244-245</a:t>
            </a:r>
            <a:endParaRPr lang="nb-NO" dirty="0"/>
          </a:p>
        </p:txBody>
      </p:sp>
      <p:sp>
        <p:nvSpPr>
          <p:cNvPr id="3" name="Plassholder for innhold 2"/>
          <p:cNvSpPr>
            <a:spLocks noGrp="1"/>
          </p:cNvSpPr>
          <p:nvPr>
            <p:ph idx="1"/>
          </p:nvPr>
        </p:nvSpPr>
        <p:spPr/>
        <p:txBody>
          <a:bodyPr>
            <a:normAutofit/>
          </a:bodyPr>
          <a:lstStyle/>
          <a:p>
            <a:pPr algn="ctr">
              <a:buNone/>
            </a:pPr>
            <a:r>
              <a:rPr lang="ar-AE" sz="3600" dirty="0" smtClean="0"/>
              <a:t>وَقَـتِلُواْ فِي سَبِيلِ اللَّهِ وَاعْلَمُواْ أَنَّ اللَّهَ سَمِيعٌ عَلِيمٌ - مَّن ذَا الَّذِى يُقْرِضُ اللَّهَ قَرْضًا حَسَنًا فَيُضَاعِفَهُ لَهُ أَضْعَافًا كَثِيرَةً وَاللَّهُ يَقْبِضُ وَيَبْسُطُ وَإِلَيْهِ تُرْجَعُونَ ﴾ </a:t>
            </a:r>
            <a:endParaRPr lang="nb-NO" sz="3600" dirty="0"/>
          </a:p>
        </p:txBody>
      </p:sp>
    </p:spTree>
  </p:cSld>
  <p:clrMapOvr>
    <a:masterClrMapping/>
  </p:clrMapOvr>
</p:sld>
</file>

<file path=ppt/theme/theme1.xml><?xml version="1.0" encoding="utf-8"?>
<a:theme xmlns:a="http://schemas.openxmlformats.org/drawingml/2006/main" name="TP030002563">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a:gsLst>
            <a:gs pos="0">
              <a:schemeClr val="phClr">
                <a:shade val="80000"/>
                <a:satMod val="125000"/>
              </a:schemeClr>
            </a:gs>
            <a:gs pos="100000">
              <a:schemeClr val="phClr">
                <a:tint val="100000"/>
                <a:satMod val="125000"/>
                <a:lumOff val="40000"/>
                <a:lumMod val="100000"/>
              </a:schemeClr>
            </a:gs>
          </a:gsLst>
          <a:lin ang="7800000" scaled="1"/>
        </a:gradFill>
        <a:gradFill rotWithShape="1">
          <a:gsLst>
            <a:gs pos="0">
              <a:schemeClr val="phClr">
                <a:shade val="95000"/>
                <a:lumMod val="95000"/>
              </a:schemeClr>
            </a:gs>
            <a:gs pos="60000">
              <a:schemeClr val="phClr">
                <a:satMod val="125000"/>
                <a:lumOff val="10000"/>
                <a:lumMod val="100000"/>
              </a:schemeClr>
            </a:gs>
            <a:gs pos="100000">
              <a:schemeClr val="phClr">
                <a:shade val="95000"/>
                <a:satMod val="135000"/>
                <a:lumOff val="50000"/>
                <a:lumMod val="100000"/>
              </a:schemeClr>
            </a:gs>
          </a:gsLst>
          <a:lin ang="0" scaled="1"/>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33" ma:contentTypeDescription="Create a new document." ma:contentTypeScope="" ma:versionID="37d3ec2b48d53e45b233ad8f52fe1b11"/>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BCA48F01-5D82-4020-AB53-7EE22DA893B5}">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C0AF2DE1-F458-4F9A-B896-C2B96B2CD964}">
  <ds:schemaRefs>
    <ds:schemaRef ds:uri="http://schemas.microsoft.com/office/2006/metadata/contentType"/>
    <ds:schemaRef ds:uri="http://schemas.microsoft.com/office/2006/metadata/properties/metaAttributes"/>
  </ds:schemaRefs>
</ds:datastoreItem>
</file>

<file path=customXml/itemProps3.xml><?xml version="1.0" encoding="utf-8"?>
<ds:datastoreItem xmlns:ds="http://schemas.openxmlformats.org/officeDocument/2006/customXml" ds:itemID="{B80FD269-0748-468E-8B06-1B07CD4C602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TP030002563</Template>
  <TotalTime>1913</TotalTime>
  <Words>1737</Words>
  <Application>Microsoft Office PowerPoint</Application>
  <PresentationFormat>On-screen Show (4:3)</PresentationFormat>
  <Paragraphs>103</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TP030002563</vt:lpstr>
      <vt:lpstr>Sabeel.ul.Huda</vt:lpstr>
      <vt:lpstr>Topic of verses</vt:lpstr>
      <vt:lpstr>Verse 243</vt:lpstr>
      <vt:lpstr>Verse 243 - Translation</vt:lpstr>
      <vt:lpstr>Escaping death…</vt:lpstr>
      <vt:lpstr>Purpose of Migration..</vt:lpstr>
      <vt:lpstr>”then He restored them to life.”</vt:lpstr>
      <vt:lpstr>Lesson for the muslims…</vt:lpstr>
      <vt:lpstr>Verse 244-245</vt:lpstr>
      <vt:lpstr>Verse 244-245 - Translation</vt:lpstr>
      <vt:lpstr>“loan Allah a goodly loan”</vt:lpstr>
      <vt:lpstr>“loan Allah a goodly loan”</vt:lpstr>
      <vt:lpstr>“Loan Allah a goodly loan”</vt:lpstr>
      <vt:lpstr>Verse 246</vt:lpstr>
      <vt:lpstr>Verse 246</vt:lpstr>
      <vt:lpstr>The prophet Shamwil</vt:lpstr>
      <vt:lpstr>Verse 247</vt:lpstr>
      <vt:lpstr>Verse 247 - Translation</vt:lpstr>
      <vt:lpstr>Talut as king…</vt:lpstr>
      <vt:lpstr>Leadership Qualities...</vt:lpstr>
      <vt:lpstr>Verse 248</vt:lpstr>
      <vt:lpstr>Verse 248 - Translation</vt:lpstr>
      <vt:lpstr>Verse 248  ‘’ Background ‘’</vt:lpstr>
      <vt:lpstr>Tabuty Sakeena</vt:lpstr>
      <vt:lpstr>History...</vt:lpstr>
      <vt:lpstr>Verse 249 – Translation - 1</vt:lpstr>
      <vt:lpstr>Verse 249 – Translation – 2</vt:lpstr>
      <vt:lpstr>The test with the river…</vt:lpstr>
      <vt:lpstr>Verse 250</vt:lpstr>
      <vt:lpstr>Verse 250 - Translation</vt:lpstr>
      <vt:lpstr>Message of Muslims now a days..</vt:lpstr>
      <vt:lpstr>Verse 251-252</vt:lpstr>
      <vt:lpstr>Verse 251-252 - Translation</vt:lpstr>
      <vt:lpstr>Hz.Dawud and Jalut…</vt:lpstr>
      <vt:lpstr>Slide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Vacation Photo Album</dc:title>
  <dc:creator>iffat</dc:creator>
  <cp:lastModifiedBy>Ulfat</cp:lastModifiedBy>
  <cp:revision>279</cp:revision>
  <dcterms:created xsi:type="dcterms:W3CDTF">2010-10-01T19:58:25Z</dcterms:created>
  <dcterms:modified xsi:type="dcterms:W3CDTF">2011-02-20T14:18:56Z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TC300025639990</vt:lpwstr>
  </property>
</Properties>
</file>