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5"/>
  </p:notesMasterIdLst>
  <p:sldIdLst>
    <p:sldId id="322" r:id="rId5"/>
    <p:sldId id="293" r:id="rId6"/>
    <p:sldId id="286" r:id="rId7"/>
    <p:sldId id="305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287" r:id="rId21"/>
    <p:sldId id="306" r:id="rId22"/>
    <p:sldId id="336" r:id="rId23"/>
    <p:sldId id="337" r:id="rId24"/>
    <p:sldId id="338" r:id="rId25"/>
    <p:sldId id="339" r:id="rId26"/>
    <p:sldId id="340" r:id="rId27"/>
    <p:sldId id="288" r:id="rId28"/>
    <p:sldId id="307" r:id="rId29"/>
    <p:sldId id="341" r:id="rId30"/>
    <p:sldId id="342" r:id="rId31"/>
    <p:sldId id="289" r:id="rId32"/>
    <p:sldId id="308" r:id="rId33"/>
    <p:sldId id="343" r:id="rId34"/>
    <p:sldId id="344" r:id="rId35"/>
    <p:sldId id="345" r:id="rId36"/>
    <p:sldId id="346" r:id="rId37"/>
    <p:sldId id="319" r:id="rId38"/>
    <p:sldId id="309" r:id="rId39"/>
    <p:sldId id="347" r:id="rId40"/>
    <p:sldId id="320" r:id="rId41"/>
    <p:sldId id="310" r:id="rId42"/>
    <p:sldId id="290" r:id="rId43"/>
    <p:sldId id="311" r:id="rId44"/>
    <p:sldId id="348" r:id="rId45"/>
    <p:sldId id="349" r:id="rId46"/>
    <p:sldId id="350" r:id="rId47"/>
    <p:sldId id="351" r:id="rId48"/>
    <p:sldId id="291" r:id="rId49"/>
    <p:sldId id="312" r:id="rId50"/>
    <p:sldId id="352" r:id="rId51"/>
    <p:sldId id="353" r:id="rId52"/>
    <p:sldId id="354" r:id="rId53"/>
    <p:sldId id="316" r:id="rId54"/>
    <p:sldId id="313" r:id="rId55"/>
    <p:sldId id="355" r:id="rId56"/>
    <p:sldId id="317" r:id="rId57"/>
    <p:sldId id="314" r:id="rId58"/>
    <p:sldId id="356" r:id="rId59"/>
    <p:sldId id="357" r:id="rId60"/>
    <p:sldId id="318" r:id="rId61"/>
    <p:sldId id="315" r:id="rId62"/>
    <p:sldId id="358" r:id="rId63"/>
    <p:sldId id="323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44" autoAdjust="0"/>
  </p:normalViewPr>
  <p:slideViewPr>
    <p:cSldViewPr>
      <p:cViewPr varScale="1">
        <p:scale>
          <a:sx n="44" d="100"/>
          <a:sy n="44" d="100"/>
        </p:scale>
        <p:origin x="-8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4C98D-48CD-4422-B45C-AF2EA02DD90A}" type="datetimeFigureOut">
              <a:rPr lang="nb-NO" smtClean="0"/>
              <a:pPr/>
              <a:t>23.01.2011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6BAA8-1EDF-45DA-B0E8-0C02468C573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412361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5A79A-0266-4373-B961-D63926166091}" type="datetimeFigureOut">
              <a:rPr lang="en-US" smtClean="0"/>
              <a:pPr/>
              <a:t>1/23/2011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Sabeel.ul.Huda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nb-NO" sz="4000" b="1" dirty="0" err="1" smtClean="0">
                <a:latin typeface="Baskerville Old Face" pitchFamily="18" charset="0"/>
              </a:rPr>
              <a:t>Lesson</a:t>
            </a:r>
            <a:r>
              <a:rPr lang="nb-NO" sz="4000" b="1" dirty="0" smtClean="0">
                <a:latin typeface="Baskerville Old Face" pitchFamily="18" charset="0"/>
              </a:rPr>
              <a:t>  27</a:t>
            </a:r>
          </a:p>
          <a:p>
            <a:pPr algn="ctr">
              <a:buNone/>
            </a:pPr>
            <a:r>
              <a:rPr lang="nb-NO" sz="4000" b="1" dirty="0" smtClean="0">
                <a:latin typeface="Baskerville Old Face" pitchFamily="18" charset="0"/>
              </a:rPr>
              <a:t>197-207 </a:t>
            </a:r>
            <a:r>
              <a:rPr lang="nb-NO" sz="1100" b="1" dirty="0">
                <a:solidFill>
                  <a:prstClr val="white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latin typeface="Baskerville Old Face" pitchFamily="18" charset="0"/>
              </a:rPr>
              <a:t>Al-Baqarah: </a:t>
            </a:r>
            <a:endParaRPr lang="nb-NO" sz="4000" b="1" dirty="0" smtClean="0">
              <a:latin typeface="Baskerville Old Face" pitchFamily="18" charset="0"/>
            </a:endParaRPr>
          </a:p>
          <a:p>
            <a:pPr algn="ctr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He </a:t>
            </a:r>
            <a:r>
              <a:rPr lang="nb-NO" dirty="0" err="1" smtClean="0"/>
              <a:t>should</a:t>
            </a:r>
            <a:r>
              <a:rPr lang="nb-NO" dirty="0" smtClean="0"/>
              <a:t> not have </a:t>
            </a:r>
            <a:r>
              <a:rPr lang="nb-NO" dirty="0" err="1" smtClean="0"/>
              <a:t>Rafath</a:t>
            </a:r>
            <a:r>
              <a:rPr lang="nb-NO" dirty="0" smtClean="0"/>
              <a:t> </a:t>
            </a:r>
          </a:p>
          <a:p>
            <a:r>
              <a:rPr lang="nb-NO" dirty="0" smtClean="0"/>
              <a:t>This </a:t>
            </a:r>
            <a:r>
              <a:rPr lang="nb-NO" dirty="0" err="1" smtClean="0"/>
              <a:t>Ayah</a:t>
            </a:r>
            <a:r>
              <a:rPr lang="nb-NO" dirty="0" smtClean="0"/>
              <a:t> </a:t>
            </a:r>
            <a:r>
              <a:rPr lang="nb-NO" dirty="0" err="1" smtClean="0"/>
              <a:t>means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assume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Ihram</a:t>
            </a:r>
            <a:r>
              <a:rPr lang="nb-NO" dirty="0" smtClean="0"/>
              <a:t> for </a:t>
            </a:r>
            <a:r>
              <a:rPr lang="nb-NO" dirty="0" err="1" smtClean="0"/>
              <a:t>Hajj</a:t>
            </a:r>
            <a:r>
              <a:rPr lang="nb-NO" dirty="0" smtClean="0"/>
              <a:t> or `</a:t>
            </a:r>
            <a:r>
              <a:rPr lang="nb-NO" dirty="0" err="1" smtClean="0"/>
              <a:t>Umrah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required</a:t>
            </a:r>
            <a:r>
              <a:rPr lang="nb-NO" dirty="0" smtClean="0"/>
              <a:t> to </a:t>
            </a:r>
            <a:r>
              <a:rPr lang="nb-NO" dirty="0" err="1" smtClean="0"/>
              <a:t>avoid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Rafath</a:t>
            </a:r>
            <a:r>
              <a:rPr lang="nb-NO" dirty="0" smtClean="0"/>
              <a:t>, </a:t>
            </a:r>
            <a:r>
              <a:rPr lang="nb-NO" dirty="0" err="1" smtClean="0"/>
              <a:t>meaning</a:t>
            </a:r>
            <a:r>
              <a:rPr lang="nb-NO" dirty="0" smtClean="0"/>
              <a:t>, </a:t>
            </a:r>
            <a:r>
              <a:rPr lang="nb-NO" dirty="0" err="1" smtClean="0"/>
              <a:t>sexual</a:t>
            </a:r>
            <a:r>
              <a:rPr lang="nb-NO" dirty="0" smtClean="0"/>
              <a:t> </a:t>
            </a:r>
            <a:r>
              <a:rPr lang="nb-NO" dirty="0" err="1" smtClean="0"/>
              <a:t>intercourse</a:t>
            </a: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وَلاَ فُسُوقَ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Prohibition of </a:t>
            </a:r>
            <a:r>
              <a:rPr lang="en-US" dirty="0" err="1" smtClean="0"/>
              <a:t>Fusuq</a:t>
            </a:r>
            <a:r>
              <a:rPr lang="en-US" dirty="0" smtClean="0"/>
              <a:t> during Hajj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وَلاَ جِدَالَ فِي الْحَجِّ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Prohibition of arguing during Hajj </a:t>
            </a:r>
          </a:p>
          <a:p>
            <a:endParaRPr lang="en-US" dirty="0" smtClean="0"/>
          </a:p>
          <a:p>
            <a:pPr>
              <a:buNone/>
            </a:pPr>
            <a:r>
              <a:rPr lang="nb-NO" dirty="0" err="1" smtClean="0"/>
              <a:t>meaning</a:t>
            </a:r>
            <a:r>
              <a:rPr lang="nb-NO" dirty="0" smtClean="0"/>
              <a:t>, </a:t>
            </a:r>
            <a:r>
              <a:rPr lang="nb-NO" dirty="0" err="1" smtClean="0"/>
              <a:t>disputes</a:t>
            </a:r>
            <a:r>
              <a:rPr lang="nb-NO" dirty="0" smtClean="0"/>
              <a:t> and arguments.</a:t>
            </a:r>
            <a:endParaRPr lang="nb-N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>وَمَا تَفْعَلُواْ مِنْ خَيْرٍ يَعْلَمْهُ اللَّهُ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>
              <a:buNone/>
            </a:pPr>
            <a:r>
              <a:rPr lang="nb-NO" dirty="0" smtClean="0"/>
              <a:t>The </a:t>
            </a:r>
            <a:r>
              <a:rPr lang="nb-NO" dirty="0" err="1" smtClean="0"/>
              <a:t>Encouragement</a:t>
            </a:r>
            <a:r>
              <a:rPr lang="nb-NO" dirty="0" smtClean="0"/>
              <a:t> for </a:t>
            </a:r>
            <a:r>
              <a:rPr lang="nb-NO" dirty="0" err="1" smtClean="0"/>
              <a:t>Righteous</a:t>
            </a:r>
            <a:r>
              <a:rPr lang="nb-NO" dirty="0" smtClean="0"/>
              <a:t> </a:t>
            </a:r>
            <a:r>
              <a:rPr lang="nb-NO" dirty="0" err="1" smtClean="0"/>
              <a:t>Deeds</a:t>
            </a:r>
            <a:r>
              <a:rPr lang="nb-NO" dirty="0" smtClean="0"/>
              <a:t> and to bring </a:t>
            </a:r>
            <a:r>
              <a:rPr lang="nb-NO" dirty="0" err="1" smtClean="0"/>
              <a:t>Provisions</a:t>
            </a:r>
            <a:r>
              <a:rPr lang="nb-NO" dirty="0" smtClean="0"/>
              <a:t> for </a:t>
            </a:r>
            <a:r>
              <a:rPr lang="nb-NO" dirty="0" err="1" smtClean="0"/>
              <a:t>Hajj</a:t>
            </a:r>
            <a:r>
              <a:rPr lang="nb-NO" dirty="0" smtClean="0"/>
              <a:t> </a:t>
            </a:r>
            <a:br>
              <a:rPr lang="nb-NO" dirty="0" smtClean="0"/>
            </a:br>
            <a:r>
              <a:rPr lang="nb-NO" dirty="0" smtClean="0"/>
              <a:t>Allah </a:t>
            </a:r>
            <a:r>
              <a:rPr lang="nb-NO" dirty="0" err="1" smtClean="0"/>
              <a:t>said</a:t>
            </a:r>
            <a:r>
              <a:rPr lang="nb-NO" dirty="0" smtClean="0"/>
              <a:t>: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encouraged righteous, good deeds, </a:t>
            </a:r>
          </a:p>
          <a:p>
            <a:r>
              <a:rPr lang="en-US" dirty="0" smtClean="0"/>
              <a:t>He is knowledgeable of the good that they do</a:t>
            </a:r>
          </a:p>
          <a:p>
            <a:r>
              <a:rPr lang="en-US" dirty="0" smtClean="0"/>
              <a:t> He will reward them with the best awards on the Day of Resurrection. </a:t>
            </a:r>
          </a:p>
          <a:p>
            <a:endParaRPr lang="en-US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وَتَزَوَّدُواْ فَإِنَّ خَيْرَ الزَّادِ التَّقْوَى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take provisions (with you) for the journey, </a:t>
            </a:r>
          </a:p>
          <a:p>
            <a:r>
              <a:rPr lang="en-US" dirty="0" smtClean="0"/>
              <a:t>but the best provision is At-</a:t>
            </a:r>
            <a:r>
              <a:rPr lang="en-US" dirty="0" err="1" smtClean="0"/>
              <a:t>Taqwa</a:t>
            </a:r>
            <a:r>
              <a:rPr lang="en-US" dirty="0" smtClean="0"/>
              <a:t> </a:t>
            </a:r>
          </a:p>
          <a:p>
            <a:r>
              <a:rPr lang="en-US" dirty="0" smtClean="0"/>
              <a:t>(piety, righteousness</a:t>
            </a:r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>وَاتَّقُونِ يأُوْلِي الأَلْبَـبِ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So </a:t>
            </a:r>
            <a:r>
              <a:rPr lang="nb-NO" dirty="0" err="1" smtClean="0"/>
              <a:t>fear</a:t>
            </a:r>
            <a:r>
              <a:rPr lang="nb-NO" dirty="0" smtClean="0"/>
              <a:t> </a:t>
            </a:r>
            <a:r>
              <a:rPr lang="nb-NO" dirty="0" err="1" smtClean="0"/>
              <a:t>Me</a:t>
            </a:r>
            <a:r>
              <a:rPr lang="nb-NO" dirty="0" smtClean="0"/>
              <a:t>, O men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understanding</a:t>
            </a:r>
            <a:r>
              <a:rPr lang="nb-NO" dirty="0" smtClean="0"/>
              <a:t>!</a:t>
            </a:r>
          </a:p>
          <a:p>
            <a:r>
              <a:rPr lang="nb-NO" dirty="0" smtClean="0"/>
              <a:t> </a:t>
            </a:r>
            <a:r>
              <a:rPr lang="nb-NO" dirty="0" err="1" smtClean="0"/>
              <a:t>meaning</a:t>
            </a:r>
            <a:r>
              <a:rPr lang="nb-NO" dirty="0" smtClean="0"/>
              <a:t>: `</a:t>
            </a:r>
            <a:r>
              <a:rPr lang="nb-NO" dirty="0" err="1" smtClean="0"/>
              <a:t>Fear</a:t>
            </a:r>
            <a:r>
              <a:rPr lang="nb-NO" dirty="0" smtClean="0"/>
              <a:t> My </a:t>
            </a:r>
            <a:r>
              <a:rPr lang="nb-NO" dirty="0" err="1" smtClean="0"/>
              <a:t>torment</a:t>
            </a:r>
            <a:r>
              <a:rPr lang="nb-NO" dirty="0" smtClean="0"/>
              <a:t>, </a:t>
            </a:r>
            <a:r>
              <a:rPr lang="nb-NO" dirty="0" err="1" smtClean="0"/>
              <a:t>punishment</a:t>
            </a:r>
            <a:r>
              <a:rPr lang="nb-NO" dirty="0" smtClean="0"/>
              <a:t>, and </a:t>
            </a:r>
            <a:r>
              <a:rPr lang="nb-NO" dirty="0" err="1" smtClean="0"/>
              <a:t>affliction</a:t>
            </a:r>
            <a:r>
              <a:rPr lang="nb-NO" dirty="0" smtClean="0"/>
              <a:t> for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defy</a:t>
            </a:r>
            <a:r>
              <a:rPr lang="nb-NO" dirty="0" smtClean="0"/>
              <a:t> </a:t>
            </a:r>
            <a:r>
              <a:rPr lang="nb-NO" dirty="0" err="1" smtClean="0"/>
              <a:t>Me</a:t>
            </a:r>
            <a:r>
              <a:rPr lang="nb-NO" dirty="0" smtClean="0"/>
              <a:t> and do not </a:t>
            </a:r>
            <a:r>
              <a:rPr lang="nb-NO" dirty="0" err="1" smtClean="0"/>
              <a:t>adhere</a:t>
            </a:r>
            <a:r>
              <a:rPr lang="nb-NO" dirty="0" smtClean="0"/>
              <a:t> to My </a:t>
            </a:r>
            <a:r>
              <a:rPr lang="nb-NO" dirty="0" err="1" smtClean="0"/>
              <a:t>commands</a:t>
            </a:r>
            <a:r>
              <a:rPr lang="nb-NO" dirty="0" smtClean="0"/>
              <a:t>, </a:t>
            </a:r>
            <a:endParaRPr lang="nb-N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198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r>
              <a:rPr lang="ar-AE" sz="2400" dirty="0" smtClean="0"/>
              <a:t>لَيْسَ عَلَيْكُمْ جُنَاحٌ أَن تَبْتَغُواْ فَضْلاً مِّن رَّبِّكُمْ فَإِذَآ أَفَضْتُم مِّنْ عَرَفَـتٍ فَاذْكُرُواْ اللَّهَ عِندَ الْمَشْعَرِ الْحَرَامِ وَاذْكُرُوهُ كَمَا هَدَاكُمْ وَإِن كُنتُمْ مِّن قَبْلِهِ لَمِنَ الضَّآلِّينَ</a:t>
            </a:r>
            <a:endParaRPr lang="nb-NO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/>
            <a:endParaRPr lang="ar-AE" dirty="0" smtClean="0"/>
          </a:p>
          <a:p>
            <a:pPr>
              <a:buNone/>
            </a:pPr>
            <a:r>
              <a:rPr lang="nb-NO" dirty="0" err="1" smtClean="0"/>
              <a:t>There</a:t>
            </a:r>
            <a:r>
              <a:rPr lang="nb-NO" dirty="0" smtClean="0"/>
              <a:t> is </a:t>
            </a:r>
            <a:r>
              <a:rPr lang="nb-NO" dirty="0" err="1" smtClean="0"/>
              <a:t>no</a:t>
            </a:r>
            <a:r>
              <a:rPr lang="nb-NO" dirty="0" smtClean="0"/>
              <a:t> sin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if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seek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bounty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your</a:t>
            </a:r>
            <a:r>
              <a:rPr lang="nb-NO" dirty="0" smtClean="0"/>
              <a:t> Lord (during </a:t>
            </a:r>
            <a:r>
              <a:rPr lang="nb-NO" dirty="0" err="1" smtClean="0"/>
              <a:t>pilgrimage</a:t>
            </a:r>
            <a:r>
              <a:rPr lang="nb-NO" dirty="0" smtClean="0"/>
              <a:t> by </a:t>
            </a:r>
            <a:r>
              <a:rPr lang="nb-NO" dirty="0" err="1" smtClean="0"/>
              <a:t>trading</a:t>
            </a:r>
            <a:r>
              <a:rPr lang="nb-NO" dirty="0" smtClean="0"/>
              <a:t>). </a:t>
            </a:r>
            <a:r>
              <a:rPr lang="nb-NO" dirty="0" err="1" smtClean="0"/>
              <a:t>Then</a:t>
            </a:r>
            <a:r>
              <a:rPr lang="nb-NO" dirty="0" smtClean="0"/>
              <a:t> </a:t>
            </a:r>
            <a:r>
              <a:rPr lang="nb-NO" dirty="0" err="1" smtClean="0"/>
              <a:t>when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leave</a:t>
            </a:r>
            <a:r>
              <a:rPr lang="nb-NO" dirty="0" smtClean="0"/>
              <a:t> `Arafat, </a:t>
            </a:r>
            <a:r>
              <a:rPr lang="nb-NO" dirty="0" err="1" smtClean="0"/>
              <a:t>remember</a:t>
            </a:r>
            <a:r>
              <a:rPr lang="nb-NO" dirty="0" smtClean="0"/>
              <a:t> Allah (by </a:t>
            </a:r>
            <a:r>
              <a:rPr lang="nb-NO" dirty="0" err="1" smtClean="0"/>
              <a:t>glorifying</a:t>
            </a:r>
            <a:r>
              <a:rPr lang="nb-NO" dirty="0" smtClean="0"/>
              <a:t> His </a:t>
            </a:r>
            <a:r>
              <a:rPr lang="nb-NO" dirty="0" err="1" smtClean="0"/>
              <a:t>praises</a:t>
            </a:r>
            <a:r>
              <a:rPr lang="nb-NO" dirty="0" smtClean="0"/>
              <a:t>, i.e., </a:t>
            </a:r>
            <a:r>
              <a:rPr lang="nb-NO" dirty="0" err="1" smtClean="0"/>
              <a:t>prayers</a:t>
            </a:r>
            <a:r>
              <a:rPr lang="nb-NO" dirty="0" smtClean="0"/>
              <a:t> and </a:t>
            </a:r>
            <a:r>
              <a:rPr lang="nb-NO" dirty="0" err="1" smtClean="0"/>
              <a:t>invocations</a:t>
            </a:r>
            <a:r>
              <a:rPr lang="nb-NO" dirty="0" smtClean="0"/>
              <a:t>) at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Mash`ar-il-Haram</a:t>
            </a:r>
            <a:r>
              <a:rPr lang="nb-NO" dirty="0" smtClean="0"/>
              <a:t>. And </a:t>
            </a:r>
            <a:r>
              <a:rPr lang="nb-NO" dirty="0" err="1" smtClean="0"/>
              <a:t>remember</a:t>
            </a:r>
            <a:r>
              <a:rPr lang="nb-NO" dirty="0" smtClean="0"/>
              <a:t> Him (by </a:t>
            </a:r>
            <a:r>
              <a:rPr lang="nb-NO" dirty="0" err="1" smtClean="0"/>
              <a:t>invoking</a:t>
            </a:r>
            <a:r>
              <a:rPr lang="nb-NO" dirty="0" smtClean="0"/>
              <a:t> Allah for all </a:t>
            </a:r>
            <a:r>
              <a:rPr lang="nb-NO" dirty="0" err="1" smtClean="0"/>
              <a:t>good</a:t>
            </a:r>
            <a:r>
              <a:rPr lang="nb-NO" dirty="0" smtClean="0"/>
              <a:t>) as He has </a:t>
            </a:r>
            <a:r>
              <a:rPr lang="nb-NO" dirty="0" err="1" smtClean="0"/>
              <a:t>guided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, and </a:t>
            </a:r>
            <a:r>
              <a:rPr lang="nb-NO" dirty="0" err="1" smtClean="0"/>
              <a:t>verily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 </a:t>
            </a:r>
            <a:r>
              <a:rPr lang="nb-NO" dirty="0" err="1" smtClean="0"/>
              <a:t>before</a:t>
            </a:r>
            <a:r>
              <a:rPr lang="nb-NO" dirty="0" smtClean="0"/>
              <a:t>,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 </a:t>
            </a:r>
            <a:r>
              <a:rPr lang="nb-NO" dirty="0" err="1" smtClean="0"/>
              <a:t>astray</a:t>
            </a:r>
            <a:r>
              <a:rPr lang="nb-NO" dirty="0" smtClean="0"/>
              <a:t>).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Commercial </a:t>
            </a:r>
            <a:r>
              <a:rPr lang="nb-NO" dirty="0" err="1" smtClean="0"/>
              <a:t>Transactions</a:t>
            </a:r>
            <a:r>
              <a:rPr lang="nb-NO" dirty="0" smtClean="0"/>
              <a:t> during </a:t>
            </a:r>
            <a:r>
              <a:rPr lang="nb-NO" dirty="0" err="1" smtClean="0"/>
              <a:t>Hajj</a:t>
            </a:r>
            <a:r>
              <a:rPr lang="nb-NO" dirty="0" smtClean="0"/>
              <a:t>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Topice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verses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Restrictions during Hajj and</a:t>
            </a:r>
            <a:endParaRPr lang="nb-NO" dirty="0" smtClean="0"/>
          </a:p>
          <a:p>
            <a:r>
              <a:rPr lang="en-US" dirty="0" smtClean="0"/>
              <a:t>Performance of Hajj </a:t>
            </a:r>
            <a:r>
              <a:rPr lang="en-US" i="1" dirty="0" smtClean="0"/>
              <a:t>(pilgrimage)</a:t>
            </a:r>
            <a:r>
              <a:rPr lang="en-US" dirty="0" smtClean="0"/>
              <a:t>.	2:[197-202]</a:t>
            </a:r>
            <a:endParaRPr lang="nb-NO" dirty="0" smtClean="0"/>
          </a:p>
          <a:p>
            <a:r>
              <a:rPr lang="en-US" dirty="0" smtClean="0"/>
              <a:t>Remembrance of Allah  and the stay in Mina  	2:[ 203]</a:t>
            </a:r>
            <a:endParaRPr lang="nb-NO" dirty="0" smtClean="0"/>
          </a:p>
          <a:p>
            <a:r>
              <a:rPr lang="en-US" dirty="0" smtClean="0"/>
              <a:t>Hypocrisy vs. True belief.	2:[204-207]</a:t>
            </a: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algn="ctr">
              <a:buNone/>
            </a:pPr>
            <a:r>
              <a:rPr lang="nb-NO" sz="2400" dirty="0" err="1" smtClean="0"/>
              <a:t>Standing</a:t>
            </a:r>
            <a:r>
              <a:rPr lang="nb-NO" sz="2400" dirty="0" smtClean="0"/>
              <a:t> at `Arafat </a:t>
            </a:r>
          </a:p>
          <a:p>
            <a:pPr>
              <a:buNone/>
            </a:pPr>
            <a:r>
              <a:rPr lang="en-US" dirty="0" smtClean="0"/>
              <a:t>Arafat is the place where one stands during the Hajj and it is a pillar of the rituals of Hajj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Al-Mash`ar</a:t>
            </a:r>
            <a:r>
              <a:rPr lang="nb-NO" dirty="0" smtClean="0"/>
              <a:t> </a:t>
            </a:r>
            <a:r>
              <a:rPr lang="nb-NO" dirty="0" err="1" smtClean="0"/>
              <a:t>Al-Haram</a:t>
            </a:r>
            <a:r>
              <a:rPr lang="nb-NO" dirty="0" smtClean="0"/>
              <a:t> 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وَاذْكُرُوهُ كَمَا هَدَاكُمْ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Ayah reminds</a:t>
            </a:r>
          </a:p>
          <a:p>
            <a:r>
              <a:rPr lang="en-US" dirty="0" smtClean="0"/>
              <a:t> Muslims of Allah's bounty on them that He has directed and taught them the rituals of Hajj</a:t>
            </a:r>
          </a:p>
          <a:p>
            <a:r>
              <a:rPr lang="en-US" dirty="0" smtClean="0"/>
              <a:t> according to the guidance of Prophet Ibrahim Al-</a:t>
            </a:r>
            <a:r>
              <a:rPr lang="en-US" dirty="0" err="1" smtClean="0"/>
              <a:t>Khalil</a:t>
            </a:r>
            <a:endParaRPr lang="nb-N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>وَإِن كُنتُمْ مِّن قَبْلِهِ لَمِنَ الضَّآلِّينَ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verily</a:t>
            </a:r>
            <a:r>
              <a:rPr lang="nb-NO" dirty="0" smtClean="0"/>
              <a:t>,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, </a:t>
            </a:r>
            <a:r>
              <a:rPr lang="nb-NO" dirty="0" err="1" smtClean="0"/>
              <a:t>before</a:t>
            </a:r>
            <a:r>
              <a:rPr lang="nb-NO" dirty="0" smtClean="0"/>
              <a:t>,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 </a:t>
            </a:r>
            <a:r>
              <a:rPr lang="nb-NO" dirty="0" err="1" smtClean="0"/>
              <a:t>astray</a:t>
            </a:r>
            <a:r>
              <a:rPr lang="nb-NO" dirty="0" smtClean="0"/>
              <a:t>.) </a:t>
            </a:r>
          </a:p>
          <a:p>
            <a:pPr>
              <a:buNone/>
            </a:pPr>
            <a:r>
              <a:rPr lang="nb-NO" dirty="0" err="1" smtClean="0"/>
              <a:t>Ayah</a:t>
            </a:r>
            <a:r>
              <a:rPr lang="nb-NO" dirty="0" smtClean="0"/>
              <a:t> </a:t>
            </a:r>
            <a:r>
              <a:rPr lang="nb-NO" dirty="0" err="1" smtClean="0"/>
              <a:t>refers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condition</a:t>
            </a:r>
            <a:r>
              <a:rPr lang="nb-NO" dirty="0" smtClean="0"/>
              <a:t> </a:t>
            </a:r>
            <a:r>
              <a:rPr lang="nb-NO" dirty="0" err="1" smtClean="0"/>
              <a:t>before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guidance</a:t>
            </a:r>
            <a:r>
              <a:rPr lang="nb-NO" dirty="0" smtClean="0"/>
              <a:t> 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Qur'an</a:t>
            </a:r>
            <a:r>
              <a:rPr lang="nb-NO" dirty="0" smtClean="0"/>
              <a:t> or </a:t>
            </a:r>
            <a:r>
              <a:rPr lang="nb-NO" dirty="0" err="1" smtClean="0"/>
              <a:t>the</a:t>
            </a:r>
            <a:r>
              <a:rPr lang="nb-NO" dirty="0" smtClean="0"/>
              <a:t> Messenger </a:t>
            </a:r>
            <a:endParaRPr lang="nb-N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199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r>
              <a:rPr lang="ar-AE" sz="2800" dirty="0" smtClean="0"/>
              <a:t>ثُمَّ أَفِيضُواْ مِنْ حَيْثُ أَفَاضَ النَّاسُ وَاسْتَغْفِرُواْ اللَّهَ إِنَّ اللَّهَ غَفُورٌ رَّحِيمٌ </a:t>
            </a:r>
          </a:p>
          <a:p>
            <a:pPr>
              <a:buNone/>
            </a:pPr>
            <a:endParaRPr lang="nb-NO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AE" dirty="0" smtClean="0"/>
              <a:t> </a:t>
            </a:r>
            <a:r>
              <a:rPr lang="nb-NO" dirty="0" err="1" smtClean="0"/>
              <a:t>Then</a:t>
            </a:r>
            <a:r>
              <a:rPr lang="nb-NO" dirty="0" smtClean="0"/>
              <a:t> </a:t>
            </a:r>
            <a:r>
              <a:rPr lang="nb-NO" dirty="0" err="1" smtClean="0"/>
              <a:t>depart</a:t>
            </a:r>
            <a:r>
              <a:rPr lang="nb-NO" dirty="0" smtClean="0"/>
              <a:t> from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place</a:t>
            </a:r>
            <a:r>
              <a:rPr lang="nb-NO" dirty="0" smtClean="0"/>
              <a:t> </a:t>
            </a:r>
            <a:r>
              <a:rPr lang="nb-NO" dirty="0" err="1" smtClean="0"/>
              <a:t>whence</a:t>
            </a:r>
            <a:r>
              <a:rPr lang="nb-NO" dirty="0" smtClean="0"/>
              <a:t> all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people</a:t>
            </a:r>
            <a:r>
              <a:rPr lang="nb-NO" dirty="0" smtClean="0"/>
              <a:t> </a:t>
            </a:r>
            <a:r>
              <a:rPr lang="nb-NO" dirty="0" err="1" smtClean="0"/>
              <a:t>depart</a:t>
            </a:r>
            <a:r>
              <a:rPr lang="nb-NO" dirty="0" smtClean="0"/>
              <a:t> and ask Allah for His </a:t>
            </a:r>
            <a:r>
              <a:rPr lang="nb-NO" dirty="0" err="1" smtClean="0"/>
              <a:t>forgiveness</a:t>
            </a:r>
            <a:r>
              <a:rPr lang="nb-NO" dirty="0" smtClean="0"/>
              <a:t>. </a:t>
            </a:r>
            <a:r>
              <a:rPr lang="nb-NO" dirty="0" err="1" smtClean="0"/>
              <a:t>Truly</a:t>
            </a:r>
            <a:r>
              <a:rPr lang="nb-NO" dirty="0" smtClean="0"/>
              <a:t>, Allah is </a:t>
            </a:r>
            <a:r>
              <a:rPr lang="nb-NO" dirty="0" err="1" smtClean="0"/>
              <a:t>Oft-Forgiving</a:t>
            </a:r>
            <a:r>
              <a:rPr lang="nb-NO" dirty="0" smtClean="0"/>
              <a:t>, </a:t>
            </a:r>
            <a:r>
              <a:rPr lang="nb-NO" dirty="0" err="1" smtClean="0"/>
              <a:t>Most-Merciful</a:t>
            </a:r>
            <a:r>
              <a:rPr lang="nb-NO" dirty="0" smtClean="0"/>
              <a:t>.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Order to stand on `Arafat and to depart from it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Asking Allah for His Forgiveness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200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r>
              <a:rPr lang="ar-AE" sz="2800" dirty="0" smtClean="0"/>
              <a:t>فَإِذَا قَضَيْتُم مَّنَـسِكَكُمْ فَاذْكُرُواْ اللَّهَ كَذِكْرِكُمْ ءَابَآءَكُمْ أَوْ أَشَدَّ ذِكْرًا فَمِنَ النَّاسِ مَن يَقُولُ رَبَّنَآ ءَاتِنَا فِى الدُّنْيَا وَمَا لَهُ فِى الاٌّخِرَةِ مِنْ خَلَـقٍ</a:t>
            </a:r>
            <a:endParaRPr lang="nb-NO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dirty="0" smtClean="0"/>
              <a:t> </a:t>
            </a:r>
            <a:r>
              <a:rPr lang="nb-NO" dirty="0" smtClean="0"/>
              <a:t>So </a:t>
            </a:r>
            <a:r>
              <a:rPr lang="nb-NO" dirty="0" err="1" smtClean="0"/>
              <a:t>when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have </a:t>
            </a:r>
            <a:r>
              <a:rPr lang="nb-NO" dirty="0" err="1" smtClean="0"/>
              <a:t>accomplished</a:t>
            </a:r>
            <a:r>
              <a:rPr lang="nb-NO" dirty="0" smtClean="0"/>
              <a:t> </a:t>
            </a:r>
            <a:r>
              <a:rPr lang="nb-NO" dirty="0" err="1" smtClean="0"/>
              <a:t>your</a:t>
            </a:r>
            <a:r>
              <a:rPr lang="nb-NO" dirty="0" smtClean="0"/>
              <a:t> </a:t>
            </a:r>
            <a:r>
              <a:rPr lang="nb-NO" dirty="0" err="1" smtClean="0"/>
              <a:t>Manasik</a:t>
            </a:r>
            <a:r>
              <a:rPr lang="nb-NO" dirty="0" smtClean="0"/>
              <a:t>, </a:t>
            </a:r>
            <a:r>
              <a:rPr lang="nb-NO" dirty="0" err="1" smtClean="0"/>
              <a:t>remember</a:t>
            </a:r>
            <a:r>
              <a:rPr lang="nb-NO" dirty="0" smtClean="0"/>
              <a:t> Allah as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remember</a:t>
            </a:r>
            <a:r>
              <a:rPr lang="nb-NO" dirty="0" smtClean="0"/>
              <a:t> </a:t>
            </a:r>
            <a:r>
              <a:rPr lang="nb-NO" dirty="0" err="1" smtClean="0"/>
              <a:t>your</a:t>
            </a:r>
            <a:r>
              <a:rPr lang="nb-NO" dirty="0" smtClean="0"/>
              <a:t> </a:t>
            </a:r>
            <a:r>
              <a:rPr lang="nb-NO" dirty="0" err="1" smtClean="0"/>
              <a:t>forefathers</a:t>
            </a:r>
            <a:r>
              <a:rPr lang="nb-NO" dirty="0" smtClean="0"/>
              <a:t> or </a:t>
            </a:r>
            <a:r>
              <a:rPr lang="nb-NO" dirty="0" err="1" smtClean="0"/>
              <a:t>with</a:t>
            </a:r>
            <a:r>
              <a:rPr lang="nb-NO" dirty="0" smtClean="0"/>
              <a:t> far more </a:t>
            </a:r>
            <a:r>
              <a:rPr lang="nb-NO" dirty="0" err="1" smtClean="0"/>
              <a:t>remembrance</a:t>
            </a:r>
            <a:r>
              <a:rPr lang="nb-NO" dirty="0" smtClean="0"/>
              <a:t>.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mankind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say</a:t>
            </a:r>
            <a:r>
              <a:rPr lang="nb-NO" dirty="0" smtClean="0"/>
              <a:t>: "</a:t>
            </a:r>
            <a:r>
              <a:rPr lang="nb-NO" dirty="0" err="1" smtClean="0"/>
              <a:t>Our</a:t>
            </a:r>
            <a:r>
              <a:rPr lang="nb-NO" dirty="0" smtClean="0"/>
              <a:t> Lord! </a:t>
            </a:r>
            <a:r>
              <a:rPr lang="nb-NO" dirty="0" err="1" smtClean="0"/>
              <a:t>Give</a:t>
            </a:r>
            <a:r>
              <a:rPr lang="nb-NO" dirty="0" smtClean="0"/>
              <a:t> </a:t>
            </a:r>
            <a:r>
              <a:rPr lang="nb-NO" dirty="0" err="1" smtClean="0"/>
              <a:t>us</a:t>
            </a:r>
            <a:r>
              <a:rPr lang="nb-NO" dirty="0" smtClean="0"/>
              <a:t> (</a:t>
            </a:r>
            <a:r>
              <a:rPr lang="nb-NO" dirty="0" err="1" smtClean="0"/>
              <a:t>Your</a:t>
            </a:r>
            <a:r>
              <a:rPr lang="nb-NO" dirty="0" smtClean="0"/>
              <a:t> </a:t>
            </a:r>
            <a:r>
              <a:rPr lang="nb-NO" dirty="0" err="1" smtClean="0"/>
              <a:t>bounties</a:t>
            </a:r>
            <a:r>
              <a:rPr lang="nb-NO" dirty="0" smtClean="0"/>
              <a:t>) in </a:t>
            </a:r>
            <a:r>
              <a:rPr lang="nb-NO" dirty="0" err="1" smtClean="0"/>
              <a:t>this</a:t>
            </a:r>
            <a:r>
              <a:rPr lang="nb-NO" dirty="0" smtClean="0"/>
              <a:t> world!'' and for </a:t>
            </a:r>
            <a:r>
              <a:rPr lang="nb-NO" dirty="0" err="1" smtClean="0"/>
              <a:t>such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no</a:t>
            </a:r>
            <a:r>
              <a:rPr lang="nb-NO" dirty="0" smtClean="0"/>
              <a:t> </a:t>
            </a:r>
            <a:r>
              <a:rPr lang="nb-NO" dirty="0" err="1" smtClean="0"/>
              <a:t>portion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Hereafter</a:t>
            </a:r>
            <a:r>
              <a:rPr lang="nb-NO" dirty="0" smtClean="0"/>
              <a:t>.)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197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r>
              <a:rPr lang="ar-AE" sz="2400" dirty="0" smtClean="0"/>
              <a:t>الْحَجُّ أَشْهُرٌ مَّعْلُومَـتٌ فَمَن فَرَضَ فِيهِنَّ الْحَجَّ فَلاَ رَفَثَ وَلاَ فُسُوقَ وَلاَ جِدَالَ فِي الْحَجِّ وَمَا تَفْعَلُواْ مِنْ خَيْرٍ يَعْلَمْهُ اللَّهُ وَتَزَوَّدُواْ فَإِنَّ خَيْرَ الزَّادِ التَّقْوَى وَاتَّقُونِ يأُوْلِي الأَلْبَـبِ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Order for Remembrance of Allah and seeking Good in this Life and the Hereafter upon completing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"During the time of </a:t>
            </a:r>
            <a:r>
              <a:rPr lang="en-US" dirty="0" err="1" smtClean="0"/>
              <a:t>Jahiliyyah</a:t>
            </a:r>
            <a:r>
              <a:rPr lang="en-US" dirty="0" smtClean="0"/>
              <a:t>, people used to stand during the (Hajj) season…..</a:t>
            </a:r>
            <a:endParaRPr lang="nb-NO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Remember Allah as you remember your forefathers or with far more remembrance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Therefore, remembering Allah the Exalted and Ever High is always encouraged</a:t>
            </a: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sz="2800" dirty="0" smtClean="0"/>
              <a:t>- وِمِنْهُم مَّن يَقُولُ رَبَّنَآ ءَاتِنَا فِى الدُّنْيَا حَسَنَةً وَفِي الاٌّخِرَةِ حَسَنَةً وَقِنَا عَذَابَ النَّارِ</a:t>
            </a:r>
            <a:endParaRPr lang="nb-NO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And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them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say</a:t>
            </a:r>
            <a:r>
              <a:rPr lang="nb-NO" dirty="0" smtClean="0"/>
              <a:t>: "</a:t>
            </a:r>
            <a:r>
              <a:rPr lang="nb-NO" dirty="0" err="1" smtClean="0"/>
              <a:t>Our</a:t>
            </a:r>
            <a:r>
              <a:rPr lang="nb-NO" dirty="0" smtClean="0"/>
              <a:t> Lord! </a:t>
            </a:r>
            <a:r>
              <a:rPr lang="nb-NO" dirty="0" err="1" smtClean="0"/>
              <a:t>Give</a:t>
            </a:r>
            <a:r>
              <a:rPr lang="nb-NO" dirty="0" smtClean="0"/>
              <a:t> </a:t>
            </a:r>
            <a:r>
              <a:rPr lang="nb-NO" dirty="0" err="1" smtClean="0"/>
              <a:t>us</a:t>
            </a:r>
            <a:r>
              <a:rPr lang="nb-NO" dirty="0" smtClean="0"/>
              <a:t> in </a:t>
            </a:r>
            <a:r>
              <a:rPr lang="nb-NO" dirty="0" err="1" smtClean="0"/>
              <a:t>this</a:t>
            </a:r>
            <a:r>
              <a:rPr lang="nb-NO" dirty="0" smtClean="0"/>
              <a:t> world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is </a:t>
            </a:r>
            <a:r>
              <a:rPr lang="nb-NO" dirty="0" err="1" smtClean="0"/>
              <a:t>good</a:t>
            </a:r>
            <a:r>
              <a:rPr lang="nb-NO" dirty="0" smtClean="0"/>
              <a:t> and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Hereafter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is </a:t>
            </a:r>
            <a:r>
              <a:rPr lang="nb-NO" dirty="0" err="1" smtClean="0"/>
              <a:t>good</a:t>
            </a:r>
            <a:r>
              <a:rPr lang="nb-NO" dirty="0" smtClean="0"/>
              <a:t>, and save </a:t>
            </a:r>
            <a:r>
              <a:rPr lang="nb-NO" dirty="0" err="1" smtClean="0"/>
              <a:t>us</a:t>
            </a:r>
            <a:r>
              <a:rPr lang="nb-NO" dirty="0" smtClean="0"/>
              <a:t> from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torment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Fire!'’</a:t>
            </a:r>
            <a:endParaRPr lang="nb-NO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supplication mentioned and praised in the Ayah includes all good aspects of this life and seeks refuge from all types of evil.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AE" sz="2800" dirty="0" smtClean="0"/>
              <a:t>- أُولَـئِكَ لَهُمْ نَصِيبٌ مِّمَّا كَسَبُواْ وَاللَّهُ سَرِيعُ الْحِسَابِ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 </a:t>
            </a:r>
          </a:p>
          <a:p>
            <a:pPr>
              <a:buNone/>
            </a:pPr>
            <a:r>
              <a:rPr lang="nb-NO" dirty="0" smtClean="0"/>
              <a:t>For </a:t>
            </a:r>
            <a:r>
              <a:rPr lang="nb-NO" dirty="0" err="1" smtClean="0"/>
              <a:t>them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alloted</a:t>
            </a:r>
            <a:r>
              <a:rPr lang="nb-NO" dirty="0" smtClean="0"/>
              <a:t> a </a:t>
            </a:r>
            <a:r>
              <a:rPr lang="nb-NO" dirty="0" err="1" smtClean="0"/>
              <a:t>share</a:t>
            </a:r>
            <a:r>
              <a:rPr lang="nb-NO" dirty="0" smtClean="0"/>
              <a:t> for </a:t>
            </a:r>
            <a:r>
              <a:rPr lang="nb-NO" dirty="0" err="1" smtClean="0"/>
              <a:t>what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have </a:t>
            </a:r>
            <a:r>
              <a:rPr lang="nb-NO" dirty="0" err="1" smtClean="0"/>
              <a:t>earned</a:t>
            </a:r>
            <a:r>
              <a:rPr lang="nb-NO" dirty="0" smtClean="0"/>
              <a:t>. And Allah is </a:t>
            </a:r>
            <a:r>
              <a:rPr lang="nb-NO" dirty="0" err="1" smtClean="0"/>
              <a:t>swift</a:t>
            </a:r>
            <a:r>
              <a:rPr lang="nb-NO" dirty="0" smtClean="0"/>
              <a:t> at </a:t>
            </a:r>
            <a:r>
              <a:rPr lang="nb-NO" dirty="0" err="1" smtClean="0"/>
              <a:t>reckoning</a:t>
            </a:r>
            <a:endParaRPr lang="nb-NO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endParaRPr lang="nb-NO" dirty="0" smtClean="0"/>
          </a:p>
          <a:p>
            <a:pPr rtl="1">
              <a:buNone/>
            </a:pPr>
            <a:r>
              <a:rPr lang="ar-AE" sz="2400" dirty="0" smtClean="0"/>
              <a:t>وَاذْكُرُواْ اللَّهَ فِى أَيَّامٍ مَّعْدُودَتٍ فَمَن تَعَجَّلَ فِى يَوْمَيْنِ فَلاَ إِثْمَ عَلَيْهِ وَمَن تَأَخَّرَ فَلا إِثْمَ عَلَيْهِ لِمَنِ اتَّقَى وَاتَّقُواْ اللَّهَ وَاعْلَمُوا أَنَّكُمْ إِلَيْهِ تُحْشَرُونَ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The </a:t>
            </a:r>
            <a:r>
              <a:rPr lang="nb-NO" dirty="0" err="1" smtClean="0"/>
              <a:t>Hajj</a:t>
            </a:r>
            <a:r>
              <a:rPr lang="nb-NO" dirty="0" smtClean="0"/>
              <a:t> (</a:t>
            </a:r>
            <a:r>
              <a:rPr lang="nb-NO" dirty="0" err="1" smtClean="0"/>
              <a:t>pilgrimage</a:t>
            </a:r>
            <a:r>
              <a:rPr lang="nb-NO" dirty="0" smtClean="0"/>
              <a:t>) is (in)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well-known</a:t>
            </a:r>
            <a:r>
              <a:rPr lang="nb-NO" dirty="0" smtClean="0"/>
              <a:t> </a:t>
            </a:r>
            <a:r>
              <a:rPr lang="nb-NO" dirty="0" err="1" smtClean="0"/>
              <a:t>months</a:t>
            </a:r>
            <a:r>
              <a:rPr lang="nb-NO" dirty="0" smtClean="0"/>
              <a:t>. So </a:t>
            </a:r>
            <a:r>
              <a:rPr lang="nb-NO" dirty="0" err="1" smtClean="0"/>
              <a:t>whosoever</a:t>
            </a:r>
            <a:r>
              <a:rPr lang="nb-NO" dirty="0" smtClean="0"/>
              <a:t> </a:t>
            </a:r>
            <a:r>
              <a:rPr lang="nb-NO" dirty="0" err="1" smtClean="0"/>
              <a:t>intends</a:t>
            </a:r>
            <a:r>
              <a:rPr lang="nb-NO" dirty="0" smtClean="0"/>
              <a:t> to </a:t>
            </a:r>
            <a:r>
              <a:rPr lang="nb-NO" dirty="0" err="1" smtClean="0"/>
              <a:t>perform</a:t>
            </a:r>
            <a:r>
              <a:rPr lang="nb-NO" dirty="0" smtClean="0"/>
              <a:t> </a:t>
            </a:r>
            <a:r>
              <a:rPr lang="nb-NO" dirty="0" err="1" smtClean="0"/>
              <a:t>Hajj</a:t>
            </a:r>
            <a:r>
              <a:rPr lang="nb-NO" dirty="0" smtClean="0"/>
              <a:t> </a:t>
            </a:r>
            <a:r>
              <a:rPr lang="nb-NO" dirty="0" err="1" smtClean="0"/>
              <a:t>therein</a:t>
            </a:r>
            <a:r>
              <a:rPr lang="nb-NO" dirty="0" smtClean="0"/>
              <a:t> (by </a:t>
            </a:r>
            <a:r>
              <a:rPr lang="nb-NO" dirty="0" err="1" smtClean="0"/>
              <a:t>assuming</a:t>
            </a:r>
            <a:r>
              <a:rPr lang="nb-NO" dirty="0" smtClean="0"/>
              <a:t> </a:t>
            </a:r>
            <a:r>
              <a:rPr lang="nb-NO" dirty="0" err="1" smtClean="0"/>
              <a:t>Ihram</a:t>
            </a:r>
            <a:r>
              <a:rPr lang="nb-NO" dirty="0" smtClean="0"/>
              <a:t>), </a:t>
            </a:r>
            <a:r>
              <a:rPr lang="nb-NO" dirty="0" err="1" smtClean="0"/>
              <a:t>then</a:t>
            </a:r>
            <a:r>
              <a:rPr lang="nb-NO" dirty="0" smtClean="0"/>
              <a:t> he </a:t>
            </a:r>
            <a:r>
              <a:rPr lang="nb-NO" dirty="0" err="1" smtClean="0"/>
              <a:t>should</a:t>
            </a:r>
            <a:r>
              <a:rPr lang="nb-NO" dirty="0" smtClean="0"/>
              <a:t> not have </a:t>
            </a:r>
            <a:r>
              <a:rPr lang="nb-NO" dirty="0" err="1" smtClean="0"/>
              <a:t>sexual</a:t>
            </a:r>
            <a:r>
              <a:rPr lang="nb-NO" dirty="0" smtClean="0"/>
              <a:t> </a:t>
            </a:r>
            <a:r>
              <a:rPr lang="nb-NO" dirty="0" err="1" smtClean="0"/>
              <a:t>relations</a:t>
            </a:r>
            <a:r>
              <a:rPr lang="nb-NO" dirty="0" smtClean="0"/>
              <a:t> (</a:t>
            </a:r>
            <a:r>
              <a:rPr lang="nb-NO" dirty="0" err="1" smtClean="0"/>
              <a:t>with</a:t>
            </a:r>
            <a:r>
              <a:rPr lang="nb-NO" dirty="0" smtClean="0"/>
              <a:t> his </a:t>
            </a:r>
            <a:r>
              <a:rPr lang="nb-NO" dirty="0" err="1" smtClean="0"/>
              <a:t>wife</a:t>
            </a:r>
            <a:r>
              <a:rPr lang="nb-NO" dirty="0" smtClean="0"/>
              <a:t>), nor </a:t>
            </a:r>
            <a:r>
              <a:rPr lang="nb-NO" dirty="0" err="1" smtClean="0"/>
              <a:t>commit</a:t>
            </a:r>
            <a:r>
              <a:rPr lang="nb-NO" dirty="0" smtClean="0"/>
              <a:t> sin, nor </a:t>
            </a:r>
            <a:r>
              <a:rPr lang="nb-NO" dirty="0" err="1" smtClean="0"/>
              <a:t>dispute</a:t>
            </a:r>
            <a:r>
              <a:rPr lang="nb-NO" dirty="0" smtClean="0"/>
              <a:t> </a:t>
            </a:r>
            <a:r>
              <a:rPr lang="nb-NO" dirty="0" err="1" smtClean="0"/>
              <a:t>unjustly</a:t>
            </a:r>
            <a:r>
              <a:rPr lang="nb-NO" dirty="0" smtClean="0"/>
              <a:t> during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Hajj</a:t>
            </a:r>
            <a:r>
              <a:rPr lang="nb-NO" dirty="0" smtClean="0"/>
              <a:t>. And </a:t>
            </a:r>
            <a:r>
              <a:rPr lang="nb-NO" dirty="0" err="1" smtClean="0"/>
              <a:t>whatever</a:t>
            </a:r>
            <a:r>
              <a:rPr lang="nb-NO" dirty="0" smtClean="0"/>
              <a:t> </a:t>
            </a:r>
            <a:r>
              <a:rPr lang="nb-NO" dirty="0" err="1" smtClean="0"/>
              <a:t>good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do, Allah </a:t>
            </a:r>
            <a:r>
              <a:rPr lang="nb-NO" dirty="0" err="1" smtClean="0"/>
              <a:t>knows</a:t>
            </a:r>
            <a:r>
              <a:rPr lang="nb-NO" dirty="0" smtClean="0"/>
              <a:t> it. And </a:t>
            </a:r>
            <a:r>
              <a:rPr lang="nb-NO" dirty="0" err="1" smtClean="0"/>
              <a:t>take</a:t>
            </a:r>
            <a:r>
              <a:rPr lang="nb-NO" dirty="0" smtClean="0"/>
              <a:t> </a:t>
            </a:r>
            <a:r>
              <a:rPr lang="nb-NO" dirty="0" err="1" smtClean="0"/>
              <a:t>provisions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journey</a:t>
            </a:r>
            <a:r>
              <a:rPr lang="nb-NO" dirty="0" smtClean="0"/>
              <a:t>,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best </a:t>
            </a:r>
            <a:r>
              <a:rPr lang="nb-NO" dirty="0" err="1" smtClean="0"/>
              <a:t>provision</a:t>
            </a:r>
            <a:r>
              <a:rPr lang="nb-NO" dirty="0" smtClean="0"/>
              <a:t> is </a:t>
            </a:r>
            <a:r>
              <a:rPr lang="nb-NO" dirty="0" err="1" smtClean="0"/>
              <a:t>At-Taqwa</a:t>
            </a:r>
            <a:r>
              <a:rPr lang="nb-NO" dirty="0" smtClean="0"/>
              <a:t> (</a:t>
            </a:r>
            <a:r>
              <a:rPr lang="nb-NO" dirty="0" err="1" smtClean="0"/>
              <a:t>piety</a:t>
            </a:r>
            <a:r>
              <a:rPr lang="nb-NO" dirty="0" smtClean="0"/>
              <a:t>, </a:t>
            </a:r>
            <a:r>
              <a:rPr lang="nb-NO" dirty="0" err="1" smtClean="0"/>
              <a:t>righteousness</a:t>
            </a:r>
            <a:r>
              <a:rPr lang="nb-NO" dirty="0" smtClean="0"/>
              <a:t>). So </a:t>
            </a:r>
            <a:r>
              <a:rPr lang="nb-NO" dirty="0" err="1" smtClean="0"/>
              <a:t>fear</a:t>
            </a:r>
            <a:r>
              <a:rPr lang="nb-NO" dirty="0" smtClean="0"/>
              <a:t> </a:t>
            </a:r>
            <a:r>
              <a:rPr lang="nb-NO" dirty="0" err="1" smtClean="0"/>
              <a:t>Me</a:t>
            </a:r>
            <a:r>
              <a:rPr lang="nb-NO" dirty="0" smtClean="0"/>
              <a:t>, O men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understanding</a:t>
            </a:r>
            <a:r>
              <a:rPr lang="nb-NO" dirty="0" smtClean="0"/>
              <a:t>!)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And </a:t>
            </a:r>
            <a:r>
              <a:rPr lang="nb-NO" dirty="0" err="1" smtClean="0"/>
              <a:t>remember</a:t>
            </a:r>
            <a:r>
              <a:rPr lang="nb-NO" dirty="0" smtClean="0"/>
              <a:t> Allah during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Appointed</a:t>
            </a:r>
            <a:r>
              <a:rPr lang="nb-NO" dirty="0" smtClean="0"/>
              <a:t> Days.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whosoever</a:t>
            </a:r>
            <a:r>
              <a:rPr lang="nb-NO" dirty="0" smtClean="0"/>
              <a:t> hastens to </a:t>
            </a:r>
            <a:r>
              <a:rPr lang="nb-NO" dirty="0" err="1" smtClean="0"/>
              <a:t>leave</a:t>
            </a:r>
            <a:r>
              <a:rPr lang="nb-NO" dirty="0" smtClean="0"/>
              <a:t> in </a:t>
            </a:r>
            <a:r>
              <a:rPr lang="nb-NO" dirty="0" err="1" smtClean="0"/>
              <a:t>two</a:t>
            </a:r>
            <a:r>
              <a:rPr lang="nb-NO" dirty="0" smtClean="0"/>
              <a:t> </a:t>
            </a:r>
            <a:r>
              <a:rPr lang="nb-NO" dirty="0" err="1" smtClean="0"/>
              <a:t>days</a:t>
            </a:r>
            <a:r>
              <a:rPr lang="nb-NO" dirty="0" smtClean="0"/>
              <a:t>, </a:t>
            </a:r>
            <a:r>
              <a:rPr lang="nb-NO" dirty="0" err="1" smtClean="0"/>
              <a:t>there</a:t>
            </a:r>
            <a:r>
              <a:rPr lang="nb-NO" dirty="0" smtClean="0"/>
              <a:t> is </a:t>
            </a:r>
            <a:r>
              <a:rPr lang="nb-NO" dirty="0" err="1" smtClean="0"/>
              <a:t>no</a:t>
            </a:r>
            <a:r>
              <a:rPr lang="nb-NO" dirty="0" smtClean="0"/>
              <a:t> sin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him</a:t>
            </a:r>
            <a:r>
              <a:rPr lang="nb-NO" dirty="0" smtClean="0"/>
              <a:t> and </a:t>
            </a:r>
            <a:r>
              <a:rPr lang="nb-NO" dirty="0" err="1" smtClean="0"/>
              <a:t>whosoever</a:t>
            </a:r>
            <a:r>
              <a:rPr lang="nb-NO" dirty="0" smtClean="0"/>
              <a:t> </a:t>
            </a:r>
            <a:r>
              <a:rPr lang="nb-NO" dirty="0" err="1" smtClean="0"/>
              <a:t>stays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, </a:t>
            </a:r>
            <a:r>
              <a:rPr lang="nb-NO" dirty="0" err="1" smtClean="0"/>
              <a:t>there</a:t>
            </a:r>
            <a:r>
              <a:rPr lang="nb-NO" dirty="0" smtClean="0"/>
              <a:t> is </a:t>
            </a:r>
            <a:r>
              <a:rPr lang="nb-NO" dirty="0" err="1" smtClean="0"/>
              <a:t>no</a:t>
            </a:r>
            <a:r>
              <a:rPr lang="nb-NO" dirty="0" smtClean="0"/>
              <a:t> sin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him</a:t>
            </a:r>
            <a:r>
              <a:rPr lang="nb-NO" dirty="0" smtClean="0"/>
              <a:t>, </a:t>
            </a:r>
            <a:r>
              <a:rPr lang="nb-NO" dirty="0" err="1" smtClean="0"/>
              <a:t>if</a:t>
            </a:r>
            <a:r>
              <a:rPr lang="nb-NO" dirty="0" smtClean="0"/>
              <a:t> his </a:t>
            </a:r>
            <a:r>
              <a:rPr lang="nb-NO" dirty="0" err="1" smtClean="0"/>
              <a:t>aim</a:t>
            </a:r>
            <a:r>
              <a:rPr lang="nb-NO" dirty="0" smtClean="0"/>
              <a:t> is to do </a:t>
            </a:r>
            <a:r>
              <a:rPr lang="nb-NO" dirty="0" err="1" smtClean="0"/>
              <a:t>good</a:t>
            </a:r>
            <a:r>
              <a:rPr lang="nb-NO" dirty="0" smtClean="0"/>
              <a:t> and </a:t>
            </a:r>
            <a:r>
              <a:rPr lang="nb-NO" dirty="0" err="1" smtClean="0"/>
              <a:t>obey</a:t>
            </a:r>
            <a:r>
              <a:rPr lang="nb-NO" dirty="0" smtClean="0"/>
              <a:t> Allah (</a:t>
            </a:r>
            <a:r>
              <a:rPr lang="nb-NO" dirty="0" err="1" smtClean="0"/>
              <a:t>fear</a:t>
            </a:r>
            <a:r>
              <a:rPr lang="nb-NO" dirty="0" smtClean="0"/>
              <a:t> Him), and know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</a:t>
            </a:r>
            <a:r>
              <a:rPr lang="nb-NO" dirty="0" err="1" smtClean="0"/>
              <a:t>surely</a:t>
            </a:r>
            <a:r>
              <a:rPr lang="nb-NO" dirty="0" smtClean="0"/>
              <a:t> be </a:t>
            </a:r>
            <a:r>
              <a:rPr lang="nb-NO" dirty="0" err="1" smtClean="0"/>
              <a:t>gathered</a:t>
            </a:r>
            <a:r>
              <a:rPr lang="nb-NO" dirty="0" smtClean="0"/>
              <a:t> </a:t>
            </a:r>
            <a:r>
              <a:rPr lang="nb-NO" dirty="0" err="1" smtClean="0"/>
              <a:t>unto</a:t>
            </a:r>
            <a:r>
              <a:rPr lang="nb-NO" dirty="0" smtClean="0"/>
              <a:t> Him.)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Remembering Allah during the Days of </a:t>
            </a:r>
            <a:r>
              <a:rPr lang="en-US" dirty="0" err="1" smtClean="0"/>
              <a:t>Tashriq</a:t>
            </a:r>
            <a:r>
              <a:rPr lang="en-US" dirty="0" smtClean="0"/>
              <a:t> - Days of Eating and Drinking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(And remember Allah during the Appointed Days.) </a:t>
            </a:r>
          </a:p>
          <a:p>
            <a:r>
              <a:rPr lang="en-US" dirty="0" smtClean="0"/>
              <a:t>reciting the </a:t>
            </a:r>
            <a:r>
              <a:rPr lang="en-US" dirty="0" err="1" smtClean="0"/>
              <a:t>Takbir</a:t>
            </a:r>
            <a:r>
              <a:rPr lang="en-US" dirty="0" smtClean="0"/>
              <a:t> -- </a:t>
            </a:r>
            <a:r>
              <a:rPr lang="en-US" dirty="0" err="1" smtClean="0"/>
              <a:t>Allahu</a:t>
            </a:r>
            <a:r>
              <a:rPr lang="en-US" dirty="0" smtClean="0"/>
              <a:t> Akbar, </a:t>
            </a:r>
            <a:r>
              <a:rPr lang="en-US" dirty="0" err="1" smtClean="0"/>
              <a:t>Allahu</a:t>
            </a:r>
            <a:r>
              <a:rPr lang="en-US" dirty="0" smtClean="0"/>
              <a:t> Akbar, during the days of </a:t>
            </a:r>
            <a:r>
              <a:rPr lang="en-US" dirty="0" err="1" smtClean="0"/>
              <a:t>Tashriq</a:t>
            </a:r>
            <a:r>
              <a:rPr lang="en-US" dirty="0" smtClean="0"/>
              <a:t> after the compulsory prayers</a:t>
            </a:r>
            <a:endParaRPr lang="nb-NO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hastens to leave in two days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there is no sin on him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whosoever stays 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there is no sin on him</a:t>
            </a:r>
          </a:p>
          <a:p>
            <a:pPr>
              <a:buFont typeface="Wingdings" pitchFamily="2" charset="2"/>
              <a:buChar char="Ø"/>
            </a:pPr>
            <a:endParaRPr lang="nb-NO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dirty="0" smtClean="0"/>
              <a:t>وَاتَّقُواْ اللَّهَ وَاعْلَمُوا أَنَّكُمْ إِلَيْهِ تُحْشَرُونَ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AE" dirty="0" smtClean="0"/>
          </a:p>
          <a:p>
            <a:pPr>
              <a:buNone/>
            </a:pPr>
            <a:r>
              <a:rPr lang="nb-NO" dirty="0" smtClean="0"/>
              <a:t>And </a:t>
            </a:r>
            <a:r>
              <a:rPr lang="nb-NO" dirty="0" err="1" smtClean="0"/>
              <a:t>obey</a:t>
            </a:r>
            <a:r>
              <a:rPr lang="nb-NO" dirty="0" smtClean="0"/>
              <a:t> Allah (</a:t>
            </a:r>
            <a:r>
              <a:rPr lang="nb-NO" dirty="0" err="1" smtClean="0"/>
              <a:t>fear</a:t>
            </a:r>
            <a:r>
              <a:rPr lang="nb-NO" dirty="0" smtClean="0"/>
              <a:t> Him), and know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</a:t>
            </a:r>
            <a:r>
              <a:rPr lang="nb-NO" dirty="0" err="1" smtClean="0"/>
              <a:t>surely</a:t>
            </a:r>
            <a:r>
              <a:rPr lang="nb-NO" dirty="0" smtClean="0"/>
              <a:t> be </a:t>
            </a:r>
            <a:r>
              <a:rPr lang="nb-NO" dirty="0" err="1" smtClean="0"/>
              <a:t>gathered</a:t>
            </a:r>
            <a:r>
              <a:rPr lang="nb-NO" dirty="0" smtClean="0"/>
              <a:t> </a:t>
            </a:r>
            <a:r>
              <a:rPr lang="nb-NO" dirty="0" err="1" smtClean="0"/>
              <a:t>unto</a:t>
            </a:r>
            <a:r>
              <a:rPr lang="nb-NO" dirty="0" smtClean="0"/>
              <a:t> Him.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1">
              <a:buNone/>
            </a:pPr>
            <a:r>
              <a:rPr lang="ar-AE" sz="2800" dirty="0" smtClean="0"/>
              <a:t>وَمِنَ النَّاسِ مَن يُعْجِبُكَ قَوْلُهُ فِى الْحَيَوةِ الدُّنْيَا وَيُشْهِدُ اللَّهَ عَلَى مَا فِى قَلْبِهِ وَهُوَ أَلَدُّ الْخِصَامِ</a:t>
            </a:r>
            <a:endParaRPr lang="nb-NO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dirty="0" smtClean="0"/>
              <a:t> </a:t>
            </a:r>
            <a:r>
              <a:rPr lang="nb-NO" dirty="0" smtClean="0"/>
              <a:t>And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mankind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is he </a:t>
            </a:r>
            <a:r>
              <a:rPr lang="nb-NO" dirty="0" err="1" smtClean="0"/>
              <a:t>whose</a:t>
            </a:r>
            <a:r>
              <a:rPr lang="nb-NO" dirty="0" smtClean="0"/>
              <a:t> </a:t>
            </a:r>
            <a:r>
              <a:rPr lang="nb-NO" dirty="0" err="1" smtClean="0"/>
              <a:t>speech</a:t>
            </a:r>
            <a:r>
              <a:rPr lang="nb-NO" dirty="0" smtClean="0"/>
              <a:t> </a:t>
            </a:r>
            <a:r>
              <a:rPr lang="nb-NO" dirty="0" err="1" smtClean="0"/>
              <a:t>may</a:t>
            </a:r>
            <a:r>
              <a:rPr lang="nb-NO" dirty="0" smtClean="0"/>
              <a:t> </a:t>
            </a:r>
            <a:r>
              <a:rPr lang="nb-NO" dirty="0" err="1" smtClean="0"/>
              <a:t>please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(O Muhammad ), in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worldly</a:t>
            </a:r>
            <a:r>
              <a:rPr lang="nb-NO" dirty="0" smtClean="0"/>
              <a:t> </a:t>
            </a:r>
            <a:r>
              <a:rPr lang="nb-NO" dirty="0" err="1" smtClean="0"/>
              <a:t>life</a:t>
            </a:r>
            <a:r>
              <a:rPr lang="nb-NO" dirty="0" smtClean="0"/>
              <a:t>, and he </a:t>
            </a:r>
            <a:r>
              <a:rPr lang="nb-NO" dirty="0" err="1" smtClean="0"/>
              <a:t>calls</a:t>
            </a:r>
            <a:r>
              <a:rPr lang="nb-NO" dirty="0" smtClean="0"/>
              <a:t> Allah to </a:t>
            </a:r>
            <a:r>
              <a:rPr lang="nb-NO" dirty="0" err="1" smtClean="0"/>
              <a:t>witness</a:t>
            </a:r>
            <a:r>
              <a:rPr lang="nb-NO" dirty="0" smtClean="0"/>
              <a:t> as to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is in his </a:t>
            </a:r>
            <a:r>
              <a:rPr lang="nb-NO" dirty="0" err="1" smtClean="0"/>
              <a:t>heart</a:t>
            </a:r>
            <a:r>
              <a:rPr lang="nb-NO" dirty="0" smtClean="0"/>
              <a:t>, </a:t>
            </a:r>
            <a:r>
              <a:rPr lang="nb-NO" dirty="0" err="1" smtClean="0"/>
              <a:t>yet</a:t>
            </a:r>
            <a:r>
              <a:rPr lang="nb-NO" dirty="0" smtClean="0"/>
              <a:t> he is </a:t>
            </a:r>
            <a:r>
              <a:rPr lang="nb-NO" dirty="0" err="1" smtClean="0"/>
              <a:t>the</a:t>
            </a:r>
            <a:r>
              <a:rPr lang="nb-NO" dirty="0" smtClean="0"/>
              <a:t> most </a:t>
            </a:r>
            <a:r>
              <a:rPr lang="nb-NO" dirty="0" err="1" smtClean="0"/>
              <a:t>quarrelsome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opponents.</a:t>
            </a:r>
            <a:endParaRPr lang="nb-NO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Characteristics of the Hypocrites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This Ayah indicates that such people pretend to be Muslims, but defy Allah by the disbelief and hypocrisy that their hearts conceal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وَهُوَ أَلَدُّ الْخِصَامِ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Yet he is the most </a:t>
            </a:r>
            <a:r>
              <a:rPr lang="en-US" dirty="0" err="1" smtClean="0"/>
              <a:t>Aladd</a:t>
            </a:r>
            <a:r>
              <a:rPr lang="en-US" dirty="0" smtClean="0"/>
              <a:t> of the opponents</a:t>
            </a:r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verse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2400" dirty="0" smtClean="0"/>
              <a:t>When does Ihram for Hajj start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AE" sz="2400" dirty="0" smtClean="0"/>
              <a:t>- وَإِذَا تَوَلَّى سَعَى فِى الاٌّرْضِ لِيُفْسِدَ فِيهَا وَيُهْلِكَ الْحَرْثَ وَالنَّسْلَ وَاللَّهُ لاَ يُحِبُّ الْفَسَادَ -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dirty="0" smtClean="0"/>
              <a:t> And </a:t>
            </a:r>
            <a:r>
              <a:rPr lang="nb-NO" dirty="0" err="1" smtClean="0"/>
              <a:t>when</a:t>
            </a:r>
            <a:r>
              <a:rPr lang="nb-NO" dirty="0" smtClean="0"/>
              <a:t> he </a:t>
            </a:r>
            <a:r>
              <a:rPr lang="nb-NO" dirty="0" err="1" smtClean="0"/>
              <a:t>turns</a:t>
            </a:r>
            <a:r>
              <a:rPr lang="nb-NO" dirty="0" smtClean="0"/>
              <a:t> </a:t>
            </a:r>
            <a:r>
              <a:rPr lang="nb-NO" dirty="0" err="1" smtClean="0"/>
              <a:t>away</a:t>
            </a:r>
            <a:r>
              <a:rPr lang="nb-NO" dirty="0" smtClean="0"/>
              <a:t> (from </a:t>
            </a:r>
            <a:r>
              <a:rPr lang="nb-NO" dirty="0" err="1" smtClean="0"/>
              <a:t>you</a:t>
            </a:r>
            <a:r>
              <a:rPr lang="nb-NO" dirty="0" smtClean="0"/>
              <a:t> O Muhammad ), his </a:t>
            </a:r>
            <a:r>
              <a:rPr lang="nb-NO" dirty="0" err="1" smtClean="0"/>
              <a:t>effort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land is to make </a:t>
            </a:r>
            <a:r>
              <a:rPr lang="nb-NO" dirty="0" err="1" smtClean="0"/>
              <a:t>mischief</a:t>
            </a:r>
            <a:r>
              <a:rPr lang="nb-NO" dirty="0" smtClean="0"/>
              <a:t> </a:t>
            </a:r>
            <a:r>
              <a:rPr lang="nb-NO" dirty="0" err="1" smtClean="0"/>
              <a:t>therein</a:t>
            </a:r>
            <a:r>
              <a:rPr lang="nb-NO" dirty="0" smtClean="0"/>
              <a:t> and to </a:t>
            </a:r>
            <a:r>
              <a:rPr lang="nb-NO" dirty="0" err="1" smtClean="0"/>
              <a:t>destroy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crops</a:t>
            </a:r>
            <a:r>
              <a:rPr lang="nb-NO" dirty="0" smtClean="0"/>
              <a:t> and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cattle</a:t>
            </a:r>
            <a:r>
              <a:rPr lang="nb-NO" dirty="0" smtClean="0"/>
              <a:t>, and Allah likes not </a:t>
            </a:r>
            <a:r>
              <a:rPr lang="nb-NO" dirty="0" err="1" smtClean="0"/>
              <a:t>mischief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sz="2800" dirty="0" smtClean="0"/>
              <a:t>وَإِذَا قِيلَ لَهُ اتَّقِ اللَّهَ أَخَذَتْهُ الْعِزَّةُ بِالإِثْمِ فَحَسْبُهُ جَهَنَّمُ وَلَبِئْسَ الْمِهَادُ -</a:t>
            </a:r>
            <a:endParaRPr lang="nb-NO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And </a:t>
            </a:r>
            <a:r>
              <a:rPr lang="nb-NO" dirty="0" err="1" smtClean="0"/>
              <a:t>when</a:t>
            </a:r>
            <a:r>
              <a:rPr lang="nb-NO" dirty="0" smtClean="0"/>
              <a:t> it is </a:t>
            </a:r>
            <a:r>
              <a:rPr lang="nb-NO" dirty="0" err="1" smtClean="0"/>
              <a:t>said</a:t>
            </a:r>
            <a:r>
              <a:rPr lang="nb-NO" dirty="0" smtClean="0"/>
              <a:t> to </a:t>
            </a:r>
            <a:r>
              <a:rPr lang="nb-NO" dirty="0" err="1" smtClean="0"/>
              <a:t>him</a:t>
            </a:r>
            <a:r>
              <a:rPr lang="nb-NO" dirty="0" smtClean="0"/>
              <a:t>, "</a:t>
            </a:r>
            <a:r>
              <a:rPr lang="nb-NO" dirty="0" err="1" smtClean="0"/>
              <a:t>Fear</a:t>
            </a:r>
            <a:r>
              <a:rPr lang="nb-NO" dirty="0" smtClean="0"/>
              <a:t> Allah'', he is led by </a:t>
            </a:r>
            <a:r>
              <a:rPr lang="nb-NO" dirty="0" err="1" smtClean="0"/>
              <a:t>arrogance</a:t>
            </a:r>
            <a:r>
              <a:rPr lang="nb-NO" dirty="0" smtClean="0"/>
              <a:t> to (more) </a:t>
            </a:r>
            <a:r>
              <a:rPr lang="nb-NO" dirty="0" err="1" smtClean="0"/>
              <a:t>crime</a:t>
            </a:r>
            <a:r>
              <a:rPr lang="nb-NO" dirty="0" smtClean="0"/>
              <a:t>. So </a:t>
            </a:r>
            <a:r>
              <a:rPr lang="nb-NO" dirty="0" err="1" smtClean="0"/>
              <a:t>enough</a:t>
            </a:r>
            <a:r>
              <a:rPr lang="nb-NO" dirty="0" smtClean="0"/>
              <a:t> for </a:t>
            </a:r>
            <a:r>
              <a:rPr lang="nb-NO" dirty="0" err="1" smtClean="0"/>
              <a:t>him</a:t>
            </a:r>
            <a:r>
              <a:rPr lang="nb-NO" dirty="0" smtClean="0"/>
              <a:t> is Hell, and </a:t>
            </a:r>
            <a:r>
              <a:rPr lang="nb-NO" dirty="0" err="1" smtClean="0"/>
              <a:t>worst</a:t>
            </a:r>
            <a:r>
              <a:rPr lang="nb-NO" dirty="0" smtClean="0"/>
              <a:t> </a:t>
            </a:r>
            <a:r>
              <a:rPr lang="nb-NO" dirty="0" err="1" smtClean="0"/>
              <a:t>indeed</a:t>
            </a:r>
            <a:r>
              <a:rPr lang="nb-NO" dirty="0" smtClean="0"/>
              <a:t> is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place</a:t>
            </a:r>
            <a:r>
              <a:rPr lang="nb-NO" dirty="0" smtClean="0"/>
              <a:t> to rest!)</a:t>
            </a:r>
            <a:endParaRPr lang="nb-NO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Rejecting Advice is Characteristic of the Hypocrites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dirty="0" smtClean="0"/>
              <a:t>فَحَسْبُهُ جَهَنَّمُ وَلَبِئْسَ الْمِهَادُ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AE" dirty="0" smtClean="0"/>
          </a:p>
          <a:p>
            <a:pPr>
              <a:buNone/>
            </a:pPr>
            <a:r>
              <a:rPr lang="nb-NO" dirty="0" smtClean="0"/>
              <a:t>So </a:t>
            </a:r>
            <a:r>
              <a:rPr lang="nb-NO" dirty="0" err="1" smtClean="0"/>
              <a:t>enough</a:t>
            </a:r>
            <a:r>
              <a:rPr lang="nb-NO" dirty="0" smtClean="0"/>
              <a:t> for </a:t>
            </a:r>
            <a:r>
              <a:rPr lang="nb-NO" dirty="0" err="1" smtClean="0"/>
              <a:t>him</a:t>
            </a:r>
            <a:r>
              <a:rPr lang="nb-NO" dirty="0" smtClean="0"/>
              <a:t> is Hell, and </a:t>
            </a:r>
            <a:r>
              <a:rPr lang="nb-NO" dirty="0" err="1" smtClean="0"/>
              <a:t>worst</a:t>
            </a:r>
            <a:r>
              <a:rPr lang="nb-NO" dirty="0" smtClean="0"/>
              <a:t> </a:t>
            </a:r>
            <a:r>
              <a:rPr lang="nb-NO" dirty="0" err="1" smtClean="0"/>
              <a:t>indeed</a:t>
            </a:r>
            <a:r>
              <a:rPr lang="nb-NO" dirty="0" smtClean="0"/>
              <a:t> is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place</a:t>
            </a:r>
            <a:r>
              <a:rPr lang="nb-NO" dirty="0" smtClean="0"/>
              <a:t> to rest</a:t>
            </a:r>
          </a:p>
          <a:p>
            <a:pPr>
              <a:buNone/>
            </a:pP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Fire is </a:t>
            </a:r>
            <a:r>
              <a:rPr lang="nb-NO" dirty="0" err="1" smtClean="0"/>
              <a:t>enough</a:t>
            </a:r>
            <a:r>
              <a:rPr lang="nb-NO" dirty="0" smtClean="0"/>
              <a:t> </a:t>
            </a:r>
            <a:r>
              <a:rPr lang="nb-NO" dirty="0" err="1" smtClean="0"/>
              <a:t>punishment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hypocrite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207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AE" sz="2800" dirty="0" smtClean="0"/>
              <a:t>وَمِنَ النَّاسِ مَن يَشْرِى نَفْسَهُ ابْتِغَآءَ مَرْضَاتِ اللَّهِ وَاللَّهُ رَءُوفٌ بِالْعِبَادِ</a:t>
            </a:r>
            <a:endParaRPr lang="nb-NO" sz="2800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And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mankind</a:t>
            </a:r>
            <a:r>
              <a:rPr lang="nb-NO" dirty="0" smtClean="0"/>
              <a:t> is he </a:t>
            </a:r>
            <a:r>
              <a:rPr lang="nb-NO" dirty="0" err="1" smtClean="0"/>
              <a:t>who</a:t>
            </a:r>
            <a:r>
              <a:rPr lang="nb-NO" dirty="0" smtClean="0"/>
              <a:t> </a:t>
            </a:r>
            <a:r>
              <a:rPr lang="nb-NO" dirty="0" err="1" smtClean="0"/>
              <a:t>would</a:t>
            </a:r>
            <a:r>
              <a:rPr lang="nb-NO" dirty="0" smtClean="0"/>
              <a:t> </a:t>
            </a:r>
            <a:r>
              <a:rPr lang="nb-NO" dirty="0" err="1" smtClean="0"/>
              <a:t>sell</a:t>
            </a:r>
            <a:r>
              <a:rPr lang="nb-NO" dirty="0" smtClean="0"/>
              <a:t> </a:t>
            </a:r>
            <a:r>
              <a:rPr lang="nb-NO" dirty="0" err="1" smtClean="0"/>
              <a:t>himself</a:t>
            </a:r>
            <a:r>
              <a:rPr lang="nb-NO" dirty="0" smtClean="0"/>
              <a:t>, </a:t>
            </a:r>
            <a:r>
              <a:rPr lang="nb-NO" dirty="0" err="1" smtClean="0"/>
              <a:t>seeking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pleasure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Allah. And Allah is full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kindness</a:t>
            </a:r>
            <a:r>
              <a:rPr lang="nb-NO" dirty="0" smtClean="0"/>
              <a:t> to (His) servants.)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smtClean="0"/>
              <a:t> verse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Sincere Believer prefers pleasing Allah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>الْحَجُّ أَشْهُرٌ مَّعْلُومَـتٌ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AE" dirty="0" smtClean="0"/>
          </a:p>
          <a:p>
            <a:r>
              <a:rPr lang="nb-NO" dirty="0" smtClean="0"/>
              <a:t>The </a:t>
            </a:r>
            <a:r>
              <a:rPr lang="nb-NO" dirty="0" err="1" smtClean="0"/>
              <a:t>Hajj</a:t>
            </a:r>
            <a:r>
              <a:rPr lang="nb-NO" dirty="0" smtClean="0"/>
              <a:t> is (in)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well-known</a:t>
            </a:r>
            <a:r>
              <a:rPr lang="nb-NO" dirty="0" smtClean="0"/>
              <a:t> </a:t>
            </a:r>
            <a:r>
              <a:rPr lang="nb-NO" dirty="0" err="1" smtClean="0"/>
              <a:t>months</a:t>
            </a:r>
            <a:r>
              <a:rPr lang="nb-NO" dirty="0" smtClean="0"/>
              <a:t>. </a:t>
            </a:r>
          </a:p>
          <a:p>
            <a:r>
              <a:rPr lang="nb-NO" dirty="0" smtClean="0"/>
              <a:t>This </a:t>
            </a:r>
            <a:r>
              <a:rPr lang="nb-NO" dirty="0" err="1" smtClean="0"/>
              <a:t>Ayah</a:t>
            </a:r>
            <a:r>
              <a:rPr lang="nb-NO" dirty="0" smtClean="0"/>
              <a:t> </a:t>
            </a:r>
            <a:r>
              <a:rPr lang="nb-NO" dirty="0" err="1" smtClean="0"/>
              <a:t>indicates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Ihram</a:t>
            </a:r>
            <a:r>
              <a:rPr lang="nb-NO" dirty="0" smtClean="0"/>
              <a:t> for </a:t>
            </a:r>
            <a:r>
              <a:rPr lang="nb-NO" dirty="0" err="1" smtClean="0"/>
              <a:t>Hajj</a:t>
            </a:r>
            <a:r>
              <a:rPr lang="nb-NO" dirty="0" smtClean="0"/>
              <a:t> </a:t>
            </a:r>
            <a:r>
              <a:rPr lang="nb-NO" dirty="0" err="1" smtClean="0"/>
              <a:t>only</a:t>
            </a:r>
            <a:r>
              <a:rPr lang="nb-NO" dirty="0" smtClean="0"/>
              <a:t> </a:t>
            </a:r>
            <a:r>
              <a:rPr lang="nb-NO" dirty="0" err="1" smtClean="0"/>
              <a:t>occurs</a:t>
            </a:r>
            <a:r>
              <a:rPr lang="nb-NO" dirty="0" smtClean="0"/>
              <a:t> during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months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Hajj</a:t>
            </a:r>
            <a:r>
              <a:rPr lang="nb-NO" dirty="0" smtClean="0"/>
              <a:t>.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76400"/>
            <a:ext cx="5771810" cy="382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Months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Hajj</a:t>
            </a:r>
            <a:endParaRPr lang="nb-NO" dirty="0" smtClean="0"/>
          </a:p>
          <a:p>
            <a:r>
              <a:rPr lang="en-US" dirty="0" err="1" smtClean="0"/>
              <a:t>Dhul-Qa`dah</a:t>
            </a:r>
            <a:r>
              <a:rPr lang="en-US" dirty="0" smtClean="0"/>
              <a:t> and the first ten days of </a:t>
            </a:r>
            <a:r>
              <a:rPr lang="en-US" dirty="0" err="1" smtClean="0"/>
              <a:t>Dhul-Hijjah</a:t>
            </a:r>
            <a:r>
              <a:rPr lang="en-US" dirty="0" smtClean="0"/>
              <a:t>.</a:t>
            </a:r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dirty="0" smtClean="0"/>
              <a:t>فَمَن فَرَضَ فِيهِنَّ الْحَجَّ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refers to those who assume Ihram for Hajj and `</a:t>
            </a:r>
            <a:r>
              <a:rPr lang="en-US" dirty="0" err="1" smtClean="0"/>
              <a:t>Umrah</a:t>
            </a:r>
            <a:r>
              <a:rPr lang="en-US" dirty="0" smtClean="0"/>
              <a:t>''.</a:t>
            </a:r>
          </a:p>
          <a:p>
            <a:r>
              <a:rPr lang="en-US" dirty="0" smtClean="0"/>
              <a:t>required to complete the rituals of Hajj after assuming Ihram</a:t>
            </a:r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>فَلاَ رَفَثَ </a:t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Prohibition of </a:t>
            </a:r>
            <a:r>
              <a:rPr lang="en-US" dirty="0" err="1" smtClean="0"/>
              <a:t>Rafath</a:t>
            </a:r>
            <a:r>
              <a:rPr lang="en-US" dirty="0" smtClean="0"/>
              <a:t> (Sexual Intercourse) during Hajj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P030002563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A48F01-5D82-4020-AB53-7EE22DA893B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AF2DE1-F458-4F9A-B896-C2B96B2CD964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3.xml><?xml version="1.0" encoding="utf-8"?>
<ds:datastoreItem xmlns:ds="http://schemas.openxmlformats.org/officeDocument/2006/customXml" ds:itemID="{B80FD269-0748-468E-8B06-1B07CD4C60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TP030002563</Template>
  <TotalTime>1359</TotalTime>
  <Words>1382</Words>
  <Application>Microsoft Office PowerPoint</Application>
  <PresentationFormat>On-screen Show (4:3)</PresentationFormat>
  <Paragraphs>139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TP030002563</vt:lpstr>
      <vt:lpstr>Sabeel.ul.Huda</vt:lpstr>
      <vt:lpstr>Topice of verses </vt:lpstr>
      <vt:lpstr>Verse 197</vt:lpstr>
      <vt:lpstr>Slide 4</vt:lpstr>
      <vt:lpstr>Theme of verse </vt:lpstr>
      <vt:lpstr>الْحَجُّ أَشْهُرٌ مَّعْلُومَـتٌ  </vt:lpstr>
      <vt:lpstr>Slide 7</vt:lpstr>
      <vt:lpstr>فَمَن فَرَضَ فِيهِنَّ الْحَجَّ</vt:lpstr>
      <vt:lpstr>فَلاَ رَفَثَ  </vt:lpstr>
      <vt:lpstr>Slide 10</vt:lpstr>
      <vt:lpstr>وَلاَ فُسُوقَ</vt:lpstr>
      <vt:lpstr>وَلاَ جِدَالَ فِي الْحَجِّ</vt:lpstr>
      <vt:lpstr>وَمَا تَفْعَلُواْ مِنْ خَيْرٍ يَعْلَمْهُ اللَّهُ  </vt:lpstr>
      <vt:lpstr>Slide 14</vt:lpstr>
      <vt:lpstr>وَتَزَوَّدُواْ فَإِنَّ خَيْرَ الزَّادِ التَّقْوَى</vt:lpstr>
      <vt:lpstr>وَاتَّقُونِ يأُوْلِي الأَلْبَـبِ  </vt:lpstr>
      <vt:lpstr>Verse 198</vt:lpstr>
      <vt:lpstr>Slide 18</vt:lpstr>
      <vt:lpstr>Theme of verse </vt:lpstr>
      <vt:lpstr>Slide 20</vt:lpstr>
      <vt:lpstr>Al-Mash`ar Al-Haram  </vt:lpstr>
      <vt:lpstr>وَاذْكُرُوهُ كَمَا هَدَاكُمْ</vt:lpstr>
      <vt:lpstr>وَإِن كُنتُمْ مِّن قَبْلِهِ لَمِنَ الضَّآلِّينَ </vt:lpstr>
      <vt:lpstr>Verse 199</vt:lpstr>
      <vt:lpstr>Slide 25</vt:lpstr>
      <vt:lpstr>Theme of verse</vt:lpstr>
      <vt:lpstr>Slide 27</vt:lpstr>
      <vt:lpstr>Verse 200</vt:lpstr>
      <vt:lpstr>Slide 29</vt:lpstr>
      <vt:lpstr>Theme of verse</vt:lpstr>
      <vt:lpstr>Slide 31</vt:lpstr>
      <vt:lpstr>Slide 32</vt:lpstr>
      <vt:lpstr>Slide 33</vt:lpstr>
      <vt:lpstr>Verse 201</vt:lpstr>
      <vt:lpstr>Slide 35</vt:lpstr>
      <vt:lpstr>Slide 36</vt:lpstr>
      <vt:lpstr>Verse 202</vt:lpstr>
      <vt:lpstr>Slide 38</vt:lpstr>
      <vt:lpstr>Verse 203</vt:lpstr>
      <vt:lpstr>Slide 40</vt:lpstr>
      <vt:lpstr>Slide 41</vt:lpstr>
      <vt:lpstr>Slide 42</vt:lpstr>
      <vt:lpstr>Slide 43</vt:lpstr>
      <vt:lpstr>وَاتَّقُواْ اللَّهَ وَاعْلَمُوا أَنَّكُمْ إِلَيْهِ تُحْشَرُونَ  </vt:lpstr>
      <vt:lpstr>Verse 204</vt:lpstr>
      <vt:lpstr>Slide 46</vt:lpstr>
      <vt:lpstr>Theme of verse</vt:lpstr>
      <vt:lpstr>Slide 48</vt:lpstr>
      <vt:lpstr>وَهُوَ أَلَدُّ الْخِصَامِ</vt:lpstr>
      <vt:lpstr>Verse 205</vt:lpstr>
      <vt:lpstr>Slide 51</vt:lpstr>
      <vt:lpstr>Slide 52</vt:lpstr>
      <vt:lpstr>Verse 206</vt:lpstr>
      <vt:lpstr>Slide 54</vt:lpstr>
      <vt:lpstr>Slide 55</vt:lpstr>
      <vt:lpstr>فَحَسْبُهُ جَهَنَّمُ وَلَبِئْسَ الْمِهَادُ  </vt:lpstr>
      <vt:lpstr>Verse 207</vt:lpstr>
      <vt:lpstr>Slide 58</vt:lpstr>
      <vt:lpstr>Theme of verse</vt:lpstr>
      <vt:lpstr>Slide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Photo Album</dc:title>
  <dc:creator>iffat</dc:creator>
  <cp:lastModifiedBy>Ulfat</cp:lastModifiedBy>
  <cp:revision>195</cp:revision>
  <dcterms:created xsi:type="dcterms:W3CDTF">2010-10-01T19:58:25Z</dcterms:created>
  <dcterms:modified xsi:type="dcterms:W3CDTF">2011-01-23T12:45:56Z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TC300025639990</vt:lpwstr>
  </property>
</Properties>
</file>