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3"/>
  </p:notesMasterIdLst>
  <p:sldIdLst>
    <p:sldId id="256" r:id="rId5"/>
    <p:sldId id="267" r:id="rId6"/>
    <p:sldId id="324" r:id="rId7"/>
    <p:sldId id="335" r:id="rId8"/>
    <p:sldId id="407" r:id="rId9"/>
    <p:sldId id="404" r:id="rId10"/>
    <p:sldId id="405" r:id="rId11"/>
    <p:sldId id="406" r:id="rId12"/>
    <p:sldId id="351" r:id="rId13"/>
    <p:sldId id="353" r:id="rId14"/>
    <p:sldId id="352" r:id="rId15"/>
    <p:sldId id="323" r:id="rId16"/>
    <p:sldId id="408" r:id="rId17"/>
    <p:sldId id="336" r:id="rId18"/>
    <p:sldId id="355" r:id="rId19"/>
    <p:sldId id="356" r:id="rId20"/>
    <p:sldId id="322" r:id="rId21"/>
    <p:sldId id="409" r:id="rId22"/>
    <p:sldId id="325" r:id="rId23"/>
    <p:sldId id="410" r:id="rId24"/>
    <p:sldId id="357" r:id="rId25"/>
    <p:sldId id="358" r:id="rId26"/>
    <p:sldId id="359" r:id="rId27"/>
    <p:sldId id="360" r:id="rId28"/>
    <p:sldId id="326" r:id="rId29"/>
    <p:sldId id="411" r:id="rId30"/>
    <p:sldId id="361" r:id="rId31"/>
    <p:sldId id="362" r:id="rId32"/>
    <p:sldId id="363" r:id="rId33"/>
    <p:sldId id="364" r:id="rId34"/>
    <p:sldId id="327" r:id="rId35"/>
    <p:sldId id="412" r:id="rId36"/>
    <p:sldId id="365" r:id="rId37"/>
    <p:sldId id="366" r:id="rId38"/>
    <p:sldId id="367" r:id="rId39"/>
    <p:sldId id="368" r:id="rId40"/>
    <p:sldId id="369" r:id="rId41"/>
    <p:sldId id="370" r:id="rId42"/>
    <p:sldId id="371" r:id="rId43"/>
    <p:sldId id="372" r:id="rId44"/>
    <p:sldId id="390" r:id="rId45"/>
    <p:sldId id="373" r:id="rId46"/>
    <p:sldId id="328" r:id="rId47"/>
    <p:sldId id="413" r:id="rId48"/>
    <p:sldId id="374" r:id="rId49"/>
    <p:sldId id="375" r:id="rId50"/>
    <p:sldId id="391" r:id="rId51"/>
    <p:sldId id="392" r:id="rId52"/>
    <p:sldId id="376" r:id="rId53"/>
    <p:sldId id="329" r:id="rId54"/>
    <p:sldId id="414" r:id="rId55"/>
    <p:sldId id="342" r:id="rId56"/>
    <p:sldId id="377" r:id="rId57"/>
    <p:sldId id="393" r:id="rId58"/>
    <p:sldId id="330" r:id="rId59"/>
    <p:sldId id="415" r:id="rId60"/>
    <p:sldId id="343" r:id="rId61"/>
    <p:sldId id="394" r:id="rId62"/>
    <p:sldId id="395" r:id="rId63"/>
    <p:sldId id="331" r:id="rId64"/>
    <p:sldId id="416" r:id="rId65"/>
    <p:sldId id="381" r:id="rId66"/>
    <p:sldId id="382" r:id="rId67"/>
    <p:sldId id="385" r:id="rId68"/>
    <p:sldId id="344" r:id="rId69"/>
    <p:sldId id="379" r:id="rId70"/>
    <p:sldId id="383" r:id="rId71"/>
    <p:sldId id="384" r:id="rId72"/>
    <p:sldId id="386" r:id="rId73"/>
    <p:sldId id="387" r:id="rId74"/>
    <p:sldId id="332" r:id="rId75"/>
    <p:sldId id="417" r:id="rId76"/>
    <p:sldId id="345" r:id="rId77"/>
    <p:sldId id="396" r:id="rId78"/>
    <p:sldId id="333" r:id="rId79"/>
    <p:sldId id="418" r:id="rId80"/>
    <p:sldId id="346" r:id="rId81"/>
    <p:sldId id="397" r:id="rId82"/>
    <p:sldId id="398" r:id="rId83"/>
    <p:sldId id="334" r:id="rId84"/>
    <p:sldId id="419" r:id="rId85"/>
    <p:sldId id="388" r:id="rId86"/>
    <p:sldId id="399" r:id="rId87"/>
    <p:sldId id="400" r:id="rId88"/>
    <p:sldId id="401" r:id="rId89"/>
    <p:sldId id="402" r:id="rId90"/>
    <p:sldId id="403" r:id="rId91"/>
    <p:sldId id="294" r:id="rId9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iddels stil 2 - aks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aks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ddels stil 2 - aks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iddels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588" autoAdjust="0"/>
    <p:restoredTop sz="85915" autoAdjust="0"/>
  </p:normalViewPr>
  <p:slideViewPr>
    <p:cSldViewPr>
      <p:cViewPr varScale="1">
        <p:scale>
          <a:sx n="43" d="100"/>
          <a:sy n="43" d="100"/>
        </p:scale>
        <p:origin x="-894" y="-108"/>
      </p:cViewPr>
      <p:guideLst>
        <p:guide orient="horz" pos="2160"/>
        <p:guide pos="2880"/>
      </p:guideLst>
    </p:cSldViewPr>
  </p:slideViewPr>
  <p:outlineViewPr>
    <p:cViewPr>
      <p:scale>
        <a:sx n="33" d="100"/>
        <a:sy n="33" d="100"/>
      </p:scale>
      <p:origin x="0" y="615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slide" Target="slides/slide80.xml"/><Relationship Id="rId89" Type="http://schemas.openxmlformats.org/officeDocument/2006/relationships/slide" Target="slides/slide85.xml"/><Relationship Id="rId97"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slide" Target="slides/slide86.xml"/><Relationship Id="rId95" Type="http://schemas.openxmlformats.org/officeDocument/2006/relationships/viewProps" Target="view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E9F021-625D-42B5-8273-30BB6E0D7365}" type="datetimeFigureOut">
              <a:rPr lang="nb-NO" smtClean="0"/>
              <a:pPr/>
              <a:t>12.12.2010</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AA6ABF-36CD-4346-85EA-3E981DA0466C}" type="slidenum">
              <a:rPr lang="nb-NO" smtClean="0"/>
              <a:pPr/>
              <a:t>‹#›</a:t>
            </a:fld>
            <a:endParaRPr lang="nb-NO"/>
          </a:p>
        </p:txBody>
      </p:sp>
    </p:spTree>
    <p:extLst>
      <p:ext uri="{BB962C8B-B14F-4D97-AF65-F5344CB8AC3E}">
        <p14:creationId xmlns:p14="http://schemas.microsoft.com/office/powerpoint/2010/main" xmlns="" val="1567354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A6ABF-36CD-4346-85EA-3E981DA0466C}" type="slidenum">
              <a:rPr lang="nb-NO" smtClean="0"/>
              <a:pPr/>
              <a:t>3</a:t>
            </a:fld>
            <a:endParaRPr lang="nb-NO"/>
          </a:p>
        </p:txBody>
      </p:sp>
    </p:spTree>
    <p:extLst>
      <p:ext uri="{BB962C8B-B14F-4D97-AF65-F5344CB8AC3E}">
        <p14:creationId xmlns:p14="http://schemas.microsoft.com/office/powerpoint/2010/main" xmlns="" val="12001183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A6ABF-36CD-4346-85EA-3E981DA0466C}" type="slidenum">
              <a:rPr lang="nb-NO" smtClean="0"/>
              <a:pPr/>
              <a:t>28</a:t>
            </a:fld>
            <a:endParaRPr lang="nb-NO"/>
          </a:p>
        </p:txBody>
      </p:sp>
    </p:spTree>
    <p:extLst>
      <p:ext uri="{BB962C8B-B14F-4D97-AF65-F5344CB8AC3E}">
        <p14:creationId xmlns:p14="http://schemas.microsoft.com/office/powerpoint/2010/main" xmlns="" val="821136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A6ABF-36CD-4346-85EA-3E981DA0466C}" type="slidenum">
              <a:rPr lang="nb-NO" smtClean="0"/>
              <a:pPr/>
              <a:t>34</a:t>
            </a:fld>
            <a:endParaRPr lang="nb-NO"/>
          </a:p>
        </p:txBody>
      </p:sp>
    </p:spTree>
    <p:extLst>
      <p:ext uri="{BB962C8B-B14F-4D97-AF65-F5344CB8AC3E}">
        <p14:creationId xmlns:p14="http://schemas.microsoft.com/office/powerpoint/2010/main" xmlns="" val="7707576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A6ABF-36CD-4346-85EA-3E981DA0466C}" type="slidenum">
              <a:rPr lang="nb-NO" smtClean="0"/>
              <a:pPr/>
              <a:t>36</a:t>
            </a:fld>
            <a:endParaRPr lang="nb-NO"/>
          </a:p>
        </p:txBody>
      </p:sp>
    </p:spTree>
    <p:extLst>
      <p:ext uri="{BB962C8B-B14F-4D97-AF65-F5344CB8AC3E}">
        <p14:creationId xmlns:p14="http://schemas.microsoft.com/office/powerpoint/2010/main" xmlns="" val="3538532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0"/>
            <a:ext cx="7086600" cy="1470025"/>
          </a:xfrm>
        </p:spPr>
        <p:txBody>
          <a:bodyPr/>
          <a:lstStyle>
            <a:lvl1pPr algn="r">
              <a:defRPr>
                <a:solidFill>
                  <a:schemeClr val="tx1"/>
                </a:solidFill>
              </a:defRPr>
            </a:lvl1pPr>
          </a:lstStyle>
          <a:p>
            <a:r>
              <a:rPr lang="en-US" smtClean="0"/>
              <a:t>Click to edit Master title style</a:t>
            </a:r>
            <a:endParaRPr lang="en-US"/>
          </a:p>
        </p:txBody>
      </p:sp>
      <p:sp>
        <p:nvSpPr>
          <p:cNvPr id="3" name="Subtitle 2"/>
          <p:cNvSpPr>
            <a:spLocks noGrp="1"/>
          </p:cNvSpPr>
          <p:nvPr>
            <p:ph type="subTitle" idx="1"/>
          </p:nvPr>
        </p:nvSpPr>
        <p:spPr>
          <a:xfrm>
            <a:off x="3352800" y="2946400"/>
            <a:ext cx="4432300" cy="1752600"/>
          </a:xfrm>
        </p:spPr>
        <p:txBody>
          <a:bodyPr anchor="ctr" anchorCtr="0">
            <a:normAutofit/>
            <a:scene3d>
              <a:camera prst="orthographicFront"/>
              <a:lightRig rig="threePt" dir="t"/>
            </a:scene3d>
            <a:sp3d extrusionH="25400"/>
          </a:bodyPr>
          <a:lstStyle>
            <a:lvl1pPr marL="0" indent="0" algn="ctr">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6477000" y="6521824"/>
            <a:ext cx="2133600" cy="259976"/>
          </a:xfrm>
        </p:spPr>
        <p:txBody>
          <a:bodyPr/>
          <a:lstStyle>
            <a:lvl1pPr algn="r">
              <a:defRPr/>
            </a:lvl1p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11"/>
          </p:nvPr>
        </p:nvSpPr>
        <p:spPr>
          <a:xfrm>
            <a:off x="3124200" y="6521824"/>
            <a:ext cx="2895600" cy="259976"/>
          </a:xfrm>
        </p:spPr>
        <p:txBody>
          <a:bodyPr/>
          <a:lstStyle/>
          <a:p>
            <a:endParaRPr lang="en-US" dirty="0"/>
          </a:p>
        </p:txBody>
      </p:sp>
      <p:sp>
        <p:nvSpPr>
          <p:cNvPr id="6" name="Slide Number Placeholder 5"/>
          <p:cNvSpPr>
            <a:spLocks noGrp="1"/>
          </p:cNvSpPr>
          <p:nvPr>
            <p:ph type="sldNum" sz="quarter" idx="12"/>
          </p:nvPr>
        </p:nvSpPr>
        <p:spPr>
          <a:xfrm>
            <a:off x="8534400" y="6293224"/>
            <a:ext cx="609600" cy="259976"/>
          </a:xfrm>
        </p:spPr>
        <p:txBody>
          <a:bodyPr/>
          <a:lstStyle>
            <a:lvl1pPr algn="ctr">
              <a:defRPr/>
            </a:lvl1pPr>
          </a:lstStyle>
          <a:p>
            <a:fld id="{DF0A79F9-84DB-4A87-9834-2A4AB5101FE6}" type="slidenum">
              <a:rPr lang="en-US" smtClean="0"/>
              <a:pPr/>
              <a:t>‹#›</a:t>
            </a:fld>
            <a:endParaRPr lang="en-US" dirty="0"/>
          </a:p>
        </p:txBody>
      </p:sp>
      <p:grpSp>
        <p:nvGrpSpPr>
          <p:cNvPr id="7" name="Group 6"/>
          <p:cNvGrpSpPr/>
          <p:nvPr/>
        </p:nvGrpSpPr>
        <p:grpSpPr>
          <a:xfrm>
            <a:off x="685798" y="0"/>
            <a:ext cx="8001004" cy="7950200"/>
            <a:chOff x="685798" y="0"/>
            <a:chExt cx="8001004" cy="7950200"/>
          </a:xfrm>
        </p:grpSpPr>
        <p:sp>
          <p:nvSpPr>
            <p:cNvPr id="8" name="Pie 7"/>
            <p:cNvSpPr/>
            <p:nvPr/>
          </p:nvSpPr>
          <p:spPr>
            <a:xfrm flipH="1" flipV="1">
              <a:off x="1257300" y="5778500"/>
              <a:ext cx="2171700" cy="2171700"/>
            </a:xfrm>
            <a:prstGeom prst="pie">
              <a:avLst>
                <a:gd name="adj1" fmla="val 0"/>
                <a:gd name="adj2" fmla="val 10800000"/>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nvGrpSpPr>
            <p:cNvPr id="9" name="Group 52"/>
            <p:cNvGrpSpPr/>
            <p:nvPr/>
          </p:nvGrpSpPr>
          <p:grpSpPr>
            <a:xfrm>
              <a:off x="685798" y="0"/>
              <a:ext cx="8001004" cy="6855714"/>
              <a:chOff x="685798" y="0"/>
              <a:chExt cx="8001004" cy="6855714"/>
            </a:xfrm>
          </p:grpSpPr>
          <p:sp>
            <p:nvSpPr>
              <p:cNvPr id="10" name="Freeform 9"/>
              <p:cNvSpPr/>
              <p:nvPr/>
            </p:nvSpPr>
            <p:spPr>
              <a:xfrm>
                <a:off x="685798" y="5880101"/>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2590800" y="51816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838200" y="57912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2362200" y="59436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56261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Oval 14"/>
              <p:cNvSpPr/>
              <p:nvPr/>
            </p:nvSpPr>
            <p:spPr>
              <a:xfrm>
                <a:off x="1981200" y="53340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943100" y="5562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7" name="Oval 16"/>
              <p:cNvSpPr/>
              <p:nvPr/>
            </p:nvSpPr>
            <p:spPr>
              <a:xfrm>
                <a:off x="2362200" y="502920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3009900" y="44196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2971800" y="46482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0" name="Oval 19"/>
              <p:cNvSpPr/>
              <p:nvPr/>
            </p:nvSpPr>
            <p:spPr>
              <a:xfrm>
                <a:off x="3314700" y="47244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619500" y="50292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2" name="Oval 21"/>
              <p:cNvSpPr/>
              <p:nvPr/>
            </p:nvSpPr>
            <p:spPr>
              <a:xfrm>
                <a:off x="13843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3" name="Oval 22"/>
              <p:cNvSpPr/>
              <p:nvPr/>
            </p:nvSpPr>
            <p:spPr>
              <a:xfrm>
                <a:off x="3505200" y="52578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4" name="Oval 23"/>
              <p:cNvSpPr/>
              <p:nvPr/>
            </p:nvSpPr>
            <p:spPr>
              <a:xfrm>
                <a:off x="1295400" y="56642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5" name="Oval 24"/>
              <p:cNvSpPr/>
              <p:nvPr/>
            </p:nvSpPr>
            <p:spPr>
              <a:xfrm>
                <a:off x="1447800" y="55118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6" name="Oval 25"/>
              <p:cNvSpPr/>
              <p:nvPr/>
            </p:nvSpPr>
            <p:spPr>
              <a:xfrm>
                <a:off x="1600200" y="54864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7" name="Oval 26"/>
              <p:cNvSpPr/>
              <p:nvPr/>
            </p:nvSpPr>
            <p:spPr>
              <a:xfrm>
                <a:off x="3352800" y="5943600"/>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8" name="Freeform 27"/>
              <p:cNvSpPr/>
              <p:nvPr/>
            </p:nvSpPr>
            <p:spPr>
              <a:xfrm flipV="1">
                <a:off x="5486400" y="0"/>
                <a:ext cx="1143001" cy="975613"/>
              </a:xfrm>
              <a:custGeom>
                <a:avLst/>
                <a:gdLst>
                  <a:gd name="connsiteX0" fmla="*/ 0 w 1143000"/>
                  <a:gd name="connsiteY0" fmla="*/ 571500 h 1143000"/>
                  <a:gd name="connsiteX1" fmla="*/ 167389 w 1143000"/>
                  <a:gd name="connsiteY1" fmla="*/ 167389 h 1143000"/>
                  <a:gd name="connsiteX2" fmla="*/ 571501 w 1143000"/>
                  <a:gd name="connsiteY2" fmla="*/ 1 h 1143000"/>
                  <a:gd name="connsiteX3" fmla="*/ 975612 w 1143000"/>
                  <a:gd name="connsiteY3" fmla="*/ 167390 h 1143000"/>
                  <a:gd name="connsiteX4" fmla="*/ 1143000 w 1143000"/>
                  <a:gd name="connsiteY4" fmla="*/ 571502 h 1143000"/>
                  <a:gd name="connsiteX5" fmla="*/ 975611 w 1143000"/>
                  <a:gd name="connsiteY5" fmla="*/ 975614 h 1143000"/>
                  <a:gd name="connsiteX6" fmla="*/ 571499 w 1143000"/>
                  <a:gd name="connsiteY6" fmla="*/ 1143002 h 1143000"/>
                  <a:gd name="connsiteX7" fmla="*/ 167387 w 1143000"/>
                  <a:gd name="connsiteY7" fmla="*/ 975613 h 1143000"/>
                  <a:gd name="connsiteX8" fmla="*/ -1 w 1143000"/>
                  <a:gd name="connsiteY8" fmla="*/ 571501 h 1143000"/>
                  <a:gd name="connsiteX9" fmla="*/ 0 w 1143000"/>
                  <a:gd name="connsiteY9" fmla="*/ 571500 h 1143000"/>
                  <a:gd name="connsiteX0" fmla="*/ 1 w 1143001"/>
                  <a:gd name="connsiteY0" fmla="*/ 571499 h 1042965"/>
                  <a:gd name="connsiteX1" fmla="*/ 167390 w 1143001"/>
                  <a:gd name="connsiteY1" fmla="*/ 167388 h 1042965"/>
                  <a:gd name="connsiteX2" fmla="*/ 571502 w 1143001"/>
                  <a:gd name="connsiteY2" fmla="*/ 0 h 1042965"/>
                  <a:gd name="connsiteX3" fmla="*/ 975613 w 1143001"/>
                  <a:gd name="connsiteY3" fmla="*/ 167389 h 1042965"/>
                  <a:gd name="connsiteX4" fmla="*/ 1143001 w 1143001"/>
                  <a:gd name="connsiteY4" fmla="*/ 571501 h 1042965"/>
                  <a:gd name="connsiteX5" fmla="*/ 975612 w 1143001"/>
                  <a:gd name="connsiteY5" fmla="*/ 975613 h 1042965"/>
                  <a:gd name="connsiteX6" fmla="*/ 167388 w 1143001"/>
                  <a:gd name="connsiteY6" fmla="*/ 975612 h 1042965"/>
                  <a:gd name="connsiteX7" fmla="*/ 0 w 1143001"/>
                  <a:gd name="connsiteY7" fmla="*/ 571500 h 1042965"/>
                  <a:gd name="connsiteX8" fmla="*/ 1 w 1143001"/>
                  <a:gd name="connsiteY8" fmla="*/ 571499 h 1042965"/>
                  <a:gd name="connsiteX0" fmla="*/ 1 w 1143001"/>
                  <a:gd name="connsiteY0" fmla="*/ 571499 h 975613"/>
                  <a:gd name="connsiteX1" fmla="*/ 167390 w 1143001"/>
                  <a:gd name="connsiteY1" fmla="*/ 167388 h 975613"/>
                  <a:gd name="connsiteX2" fmla="*/ 571502 w 1143001"/>
                  <a:gd name="connsiteY2" fmla="*/ 0 h 975613"/>
                  <a:gd name="connsiteX3" fmla="*/ 975613 w 1143001"/>
                  <a:gd name="connsiteY3" fmla="*/ 167389 h 975613"/>
                  <a:gd name="connsiteX4" fmla="*/ 1143001 w 1143001"/>
                  <a:gd name="connsiteY4" fmla="*/ 571501 h 975613"/>
                  <a:gd name="connsiteX5" fmla="*/ 975612 w 1143001"/>
                  <a:gd name="connsiteY5" fmla="*/ 975613 h 975613"/>
                  <a:gd name="connsiteX6" fmla="*/ 167388 w 1143001"/>
                  <a:gd name="connsiteY6" fmla="*/ 975612 h 975613"/>
                  <a:gd name="connsiteX7" fmla="*/ 0 w 1143001"/>
                  <a:gd name="connsiteY7" fmla="*/ 571500 h 975613"/>
                  <a:gd name="connsiteX8" fmla="*/ 1 w 1143001"/>
                  <a:gd name="connsiteY8" fmla="*/ 571499 h 975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3001" h="975613">
                    <a:moveTo>
                      <a:pt x="1" y="571499"/>
                    </a:moveTo>
                    <a:cubicBezTo>
                      <a:pt x="1" y="419928"/>
                      <a:pt x="60213" y="274564"/>
                      <a:pt x="167390" y="167388"/>
                    </a:cubicBezTo>
                    <a:cubicBezTo>
                      <a:pt x="274567" y="60211"/>
                      <a:pt x="419931" y="0"/>
                      <a:pt x="571502" y="0"/>
                    </a:cubicBezTo>
                    <a:cubicBezTo>
                      <a:pt x="723073" y="0"/>
                      <a:pt x="868437" y="60212"/>
                      <a:pt x="975613" y="167389"/>
                    </a:cubicBezTo>
                    <a:cubicBezTo>
                      <a:pt x="1082790" y="274566"/>
                      <a:pt x="1143001" y="419930"/>
                      <a:pt x="1143001" y="571501"/>
                    </a:cubicBezTo>
                    <a:cubicBezTo>
                      <a:pt x="1143001" y="723072"/>
                      <a:pt x="1138214" y="908261"/>
                      <a:pt x="975612" y="975613"/>
                    </a:cubicBezTo>
                    <a:lnTo>
                      <a:pt x="167388" y="975612"/>
                    </a:lnTo>
                    <a:cubicBezTo>
                      <a:pt x="60211" y="868435"/>
                      <a:pt x="0" y="723071"/>
                      <a:pt x="0" y="571500"/>
                    </a:cubicBezTo>
                    <a:lnTo>
                      <a:pt x="1" y="571499"/>
                    </a:lnTo>
                    <a:close/>
                  </a:path>
                </a:pathLst>
              </a:cu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9" name="Oval 28"/>
              <p:cNvSpPr/>
              <p:nvPr/>
            </p:nvSpPr>
            <p:spPr>
              <a:xfrm flipV="1">
                <a:off x="7391402" y="759714"/>
                <a:ext cx="914400" cy="9144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0" name="Oval 29"/>
              <p:cNvSpPr/>
              <p:nvPr/>
            </p:nvSpPr>
            <p:spPr>
              <a:xfrm flipV="1">
                <a:off x="5638802" y="6073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1" name="Oval 30"/>
              <p:cNvSpPr/>
              <p:nvPr/>
            </p:nvSpPr>
            <p:spPr>
              <a:xfrm flipV="1">
                <a:off x="7162802" y="1501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2" name="Oval 31"/>
              <p:cNvSpPr/>
              <p:nvPr/>
            </p:nvSpPr>
            <p:spPr>
              <a:xfrm flipV="1">
                <a:off x="6477002" y="772414"/>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3" name="Oval 32"/>
              <p:cNvSpPr/>
              <p:nvPr/>
            </p:nvSpPr>
            <p:spPr>
              <a:xfrm flipV="1">
                <a:off x="6781802" y="11661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4" name="Oval 33"/>
              <p:cNvSpPr/>
              <p:nvPr/>
            </p:nvSpPr>
            <p:spPr>
              <a:xfrm flipV="1">
                <a:off x="6743702" y="8613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5" name="Oval 34"/>
              <p:cNvSpPr/>
              <p:nvPr/>
            </p:nvSpPr>
            <p:spPr>
              <a:xfrm flipV="1">
                <a:off x="7162802" y="1064514"/>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6" name="Oval 35"/>
              <p:cNvSpPr/>
              <p:nvPr/>
            </p:nvSpPr>
            <p:spPr>
              <a:xfrm flipV="1">
                <a:off x="7810502" y="208051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7" name="Oval 36"/>
              <p:cNvSpPr/>
              <p:nvPr/>
            </p:nvSpPr>
            <p:spPr>
              <a:xfrm flipV="1">
                <a:off x="7772402" y="177571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38" name="Oval 37"/>
              <p:cNvSpPr/>
              <p:nvPr/>
            </p:nvSpPr>
            <p:spPr>
              <a:xfrm flipV="1">
                <a:off x="8115302" y="1928114"/>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39" name="Oval 38"/>
              <p:cNvSpPr/>
              <p:nvPr/>
            </p:nvSpPr>
            <p:spPr>
              <a:xfrm flipV="1">
                <a:off x="8420102" y="16233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0" name="Oval 39"/>
              <p:cNvSpPr/>
              <p:nvPr/>
            </p:nvSpPr>
            <p:spPr>
              <a:xfrm flipV="1">
                <a:off x="61849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1" name="Oval 40"/>
              <p:cNvSpPr/>
              <p:nvPr/>
            </p:nvSpPr>
            <p:spPr>
              <a:xfrm flipV="1">
                <a:off x="8305802" y="1394714"/>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2" name="Oval 41"/>
              <p:cNvSpPr/>
              <p:nvPr/>
            </p:nvSpPr>
            <p:spPr>
              <a:xfrm flipV="1">
                <a:off x="6096002" y="10645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3" name="Oval 42"/>
              <p:cNvSpPr/>
              <p:nvPr/>
            </p:nvSpPr>
            <p:spPr>
              <a:xfrm flipV="1">
                <a:off x="6248402" y="121691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4" name="Oval 43"/>
              <p:cNvSpPr/>
              <p:nvPr/>
            </p:nvSpPr>
            <p:spPr>
              <a:xfrm flipV="1">
                <a:off x="6400802" y="1242314"/>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5" name="Oval 44"/>
              <p:cNvSpPr/>
              <p:nvPr/>
            </p:nvSpPr>
            <p:spPr>
              <a:xfrm flipV="1">
                <a:off x="8153402" y="378714"/>
                <a:ext cx="533400" cy="533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grpSp>
      <p:sp>
        <p:nvSpPr>
          <p:cNvPr id="46" name="Oval 45"/>
          <p:cNvSpPr/>
          <p:nvPr/>
        </p:nvSpPr>
        <p:spPr>
          <a:xfrm>
            <a:off x="86360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7" name="Oval 46"/>
          <p:cNvSpPr/>
          <p:nvPr/>
        </p:nvSpPr>
        <p:spPr>
          <a:xfrm>
            <a:off x="8788400" y="6589059"/>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48" name="Oval 47"/>
          <p:cNvSpPr/>
          <p:nvPr/>
        </p:nvSpPr>
        <p:spPr>
          <a:xfrm>
            <a:off x="8940800" y="658905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2 Pictures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4" name="Picture Placeholder 2"/>
          <p:cNvSpPr>
            <a:spLocks noGrp="1"/>
          </p:cNvSpPr>
          <p:nvPr>
            <p:ph type="pic" idx="1"/>
          </p:nvPr>
        </p:nvSpPr>
        <p:spPr>
          <a:xfrm>
            <a:off x="5638800" y="838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5"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3 Pictures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3"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22" name="Picture Placeholder 2"/>
          <p:cNvSpPr>
            <a:spLocks noGrp="1"/>
          </p:cNvSpPr>
          <p:nvPr>
            <p:ph type="pic" idx="1"/>
          </p:nvPr>
        </p:nvSpPr>
        <p:spPr>
          <a:xfrm>
            <a:off x="5715000" y="76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3" name="Picture Placeholder 2"/>
          <p:cNvSpPr>
            <a:spLocks noGrp="1"/>
          </p:cNvSpPr>
          <p:nvPr>
            <p:ph type="pic" idx="13"/>
          </p:nvPr>
        </p:nvSpPr>
        <p:spPr>
          <a:xfrm>
            <a:off x="3810000" y="23622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24" name="Picture Placeholder 2"/>
          <p:cNvSpPr>
            <a:spLocks noGrp="1"/>
          </p:cNvSpPr>
          <p:nvPr>
            <p:ph type="pic" idx="14"/>
          </p:nvPr>
        </p:nvSpPr>
        <p:spPr>
          <a:xfrm>
            <a:off x="2667000" y="381000"/>
            <a:ext cx="2514600" cy="25146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7" name="Group 6"/>
          <p:cNvGrpSpPr/>
          <p:nvPr/>
        </p:nvGrpSpPr>
        <p:grpSpPr>
          <a:xfrm>
            <a:off x="4592782" y="2133600"/>
            <a:ext cx="3865418" cy="4172197"/>
            <a:chOff x="0" y="0"/>
            <a:chExt cx="1600200" cy="17272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grpSp>
        <p:nvGrpSpPr>
          <p:cNvPr id="13" name="Group 32"/>
          <p:cNvGrpSpPr/>
          <p:nvPr/>
        </p:nvGrpSpPr>
        <p:grpSpPr>
          <a:xfrm>
            <a:off x="609600" y="990600"/>
            <a:ext cx="1179761" cy="1356814"/>
            <a:chOff x="266700" y="914400"/>
            <a:chExt cx="1179761" cy="1356814"/>
          </a:xfrm>
        </p:grpSpPr>
        <p:sp>
          <p:nvSpPr>
            <p:cNvPr id="23" name="Oval 22"/>
            <p:cNvSpPr/>
            <p:nvPr/>
          </p:nvSpPr>
          <p:spPr>
            <a:xfrm>
              <a:off x="555812" y="1380565"/>
              <a:ext cx="890649" cy="8906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6" name="Oval 25"/>
            <p:cNvSpPr/>
            <p:nvPr/>
          </p:nvSpPr>
          <p:spPr>
            <a:xfrm flipV="1">
              <a:off x="304800" y="121920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7" name="Oval 26"/>
            <p:cNvSpPr/>
            <p:nvPr/>
          </p:nvSpPr>
          <p:spPr>
            <a:xfrm flipV="1">
              <a:off x="266700" y="914400"/>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8" name="Oval 27"/>
            <p:cNvSpPr/>
            <p:nvPr/>
          </p:nvSpPr>
          <p:spPr>
            <a:xfrm flipV="1">
              <a:off x="609600" y="1066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grpSp>
      <p:sp>
        <p:nvSpPr>
          <p:cNvPr id="3" name="Text Placeholder 2"/>
          <p:cNvSpPr>
            <a:spLocks noGrp="1"/>
          </p:cNvSpPr>
          <p:nvPr>
            <p:ph type="body" idx="1"/>
          </p:nvPr>
        </p:nvSpPr>
        <p:spPr>
          <a:xfrm>
            <a:off x="4724400" y="2590800"/>
            <a:ext cx="1905000" cy="1905000"/>
          </a:xfrm>
          <a:prstGeom prst="ellipse">
            <a:avLst/>
          </a:prstGeom>
          <a:solidFill>
            <a:schemeClr val="tx2"/>
          </a:solidFill>
        </p:spPr>
        <p:txBody>
          <a:bodyPr anchor="ctr" anchorCtr="0">
            <a:normAutofit/>
          </a:bodyPr>
          <a:lstStyle>
            <a:lvl1pPr marL="0" indent="0" algn="ctr">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95400" y="1143000"/>
            <a:ext cx="7086600" cy="1472184"/>
          </a:xfrm>
        </p:spPr>
        <p:txBody>
          <a:bodyPr anchor="ctr" anchorCtr="0">
            <a:normAutofit/>
          </a:bodyPr>
          <a:lstStyle>
            <a:lvl1pPr algn="l">
              <a:defRPr sz="3600" b="0" cap="none" baseline="0"/>
            </a:lvl1p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00953" y="17526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defRPr sz="1600" kern="1200">
                <a:solidFill>
                  <a:schemeClr val="tx1"/>
                </a:solidFill>
                <a:latin typeface="+mn-lt"/>
                <a:ea typeface="+mn-ea"/>
                <a:cs typeface="+mn-cs"/>
              </a:defRPr>
            </a:lvl1pPr>
            <a:lvl2pPr indent="-228600" algn="l" defTabSz="914400" rtl="0" eaLnBrk="1" latinLnBrk="0" hangingPunct="1">
              <a:defRPr sz="1400" kern="1200">
                <a:solidFill>
                  <a:schemeClr val="tx1"/>
                </a:solidFill>
                <a:latin typeface="+mn-lt"/>
                <a:ea typeface="+mn-ea"/>
                <a:cs typeface="+mn-cs"/>
              </a:defRPr>
            </a:lvl2pPr>
            <a:lvl3pPr indent="-228600" algn="l" defTabSz="914400" rtl="0" eaLnBrk="1" latinLnBrk="0" hangingPunct="1">
              <a:defRPr sz="1400" kern="1200">
                <a:solidFill>
                  <a:schemeClr val="tx1"/>
                </a:solidFill>
                <a:latin typeface="+mn-lt"/>
                <a:ea typeface="+mn-ea"/>
                <a:cs typeface="+mn-cs"/>
              </a:defRPr>
            </a:lvl3pPr>
            <a:lvl4pPr indent="-228600" algn="l" defTabSz="914400" rtl="0" eaLnBrk="1" latinLnBrk="0" hangingPunct="1">
              <a:defRPr sz="1400" kern="1200">
                <a:solidFill>
                  <a:schemeClr val="tx1"/>
                </a:solidFill>
                <a:latin typeface="+mn-lt"/>
                <a:ea typeface="+mn-ea"/>
                <a:cs typeface="+mn-cs"/>
              </a:defRPr>
            </a:lvl4pPr>
            <a:lvl5pPr indent="-228600" algn="l" defTabSz="914400" rtl="0" eaLnBrk="1" latinLnBrk="0" hangingPunct="1">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2362200"/>
            <a:ext cx="3429000" cy="3886200"/>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lvl1pPr indent="-228600" algn="l" defTabSz="914400" rtl="0" eaLnBrk="1" latinLnBrk="0" hangingPunct="1">
              <a:buFont typeface="Wingdings" pitchFamily="2" charset="2"/>
              <a:buChar char="l"/>
              <a:defRPr sz="1600" kern="1200">
                <a:solidFill>
                  <a:schemeClr val="tx1"/>
                </a:solidFill>
                <a:latin typeface="+mn-lt"/>
                <a:ea typeface="+mn-ea"/>
                <a:cs typeface="+mn-cs"/>
              </a:defRPr>
            </a:lvl1pPr>
            <a:lvl2pPr indent="-228600" algn="l" defTabSz="914400" rtl="0" eaLnBrk="1" latinLnBrk="0" hangingPunct="1">
              <a:buFont typeface="Arial" pitchFamily="34" charset="0"/>
              <a:defRPr sz="1400" kern="1200">
                <a:solidFill>
                  <a:schemeClr val="tx1"/>
                </a:solidFill>
                <a:latin typeface="+mn-lt"/>
                <a:ea typeface="+mn-ea"/>
                <a:cs typeface="+mn-cs"/>
              </a:defRPr>
            </a:lvl2pPr>
            <a:lvl3pPr indent="-228600" algn="l" defTabSz="914400" rtl="0" eaLnBrk="1" latinLnBrk="0" hangingPunct="1">
              <a:buFont typeface="Wingdings" pitchFamily="2" charset="2"/>
              <a:buChar char="l"/>
              <a:defRPr sz="1400" kern="1200">
                <a:solidFill>
                  <a:schemeClr val="tx1"/>
                </a:solidFill>
                <a:latin typeface="+mn-lt"/>
                <a:ea typeface="+mn-ea"/>
                <a:cs typeface="+mn-cs"/>
              </a:defRPr>
            </a:lvl3pPr>
            <a:lvl4pPr indent="-228600" algn="l" defTabSz="914400" rtl="0" eaLnBrk="1" latinLnBrk="0" hangingPunct="1">
              <a:buFont typeface="Arial" pitchFamily="34" charset="0"/>
              <a:defRPr sz="1400" kern="1200">
                <a:solidFill>
                  <a:schemeClr val="tx1"/>
                </a:solidFill>
                <a:latin typeface="+mn-lt"/>
                <a:ea typeface="+mn-ea"/>
                <a:cs typeface="+mn-cs"/>
              </a:defRPr>
            </a:lvl4pPr>
            <a:lvl5pPr indent="-228600" algn="l" defTabSz="914400" rtl="0" eaLnBrk="1" latinLnBrk="0" hangingPunct="1">
              <a:buFont typeface="Wingdings" pitchFamily="2" charset="2"/>
              <a:buChar char="l"/>
              <a:defRPr sz="1400" kern="12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sp>
        <p:nvSpPr>
          <p:cNvPr id="2" name="Title 1"/>
          <p:cNvSpPr>
            <a:spLocks noGrp="1"/>
          </p:cNvSpPr>
          <p:nvPr>
            <p:ph type="title"/>
          </p:nvPr>
        </p:nvSpPr>
        <p:spPr>
          <a:xfrm>
            <a:off x="1447800" y="609600"/>
            <a:ext cx="6629400" cy="1143000"/>
          </a:xfrm>
        </p:spPr>
        <p:txBody>
          <a:bodyPr/>
          <a:lstStyle/>
          <a:p>
            <a:r>
              <a:rPr lang="en-US" smtClean="0"/>
              <a:t>Click to edit Master title style</a:t>
            </a:r>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rot="16200000">
            <a:off x="-870003" y="31472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6800" y="1755648"/>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rot="16200000">
            <a:off x="3259278" y="3756819"/>
            <a:ext cx="3429000" cy="639762"/>
          </a:xfrm>
          <a:prstGeom prst="rect">
            <a:avLst/>
          </a:prstGeom>
          <a:noFill/>
        </p:spPr>
        <p:txBody>
          <a:bodyPr anchor="ctr" anchorCtr="0">
            <a:scene3d>
              <a:camera prst="orthographicFront"/>
              <a:lightRig rig="threePt" dir="t"/>
            </a:scene3d>
            <a:sp3d extrusionH="25400">
              <a:bevelT w="12700" h="12700"/>
              <a:extrusionClr>
                <a:schemeClr val="bg1">
                  <a:lumMod val="10000"/>
                  <a:lumOff val="90000"/>
                </a:schemeClr>
              </a:extrusionClr>
            </a:sp3d>
          </a:bodyPr>
          <a:lstStyle>
            <a:lvl1pPr marL="0" indent="0" algn="ctr">
              <a:buNone/>
              <a:defRPr sz="1800" b="0">
                <a:effectLst/>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81600" y="2359152"/>
            <a:ext cx="3200400" cy="3429000"/>
          </a:xfrm>
        </p:spPr>
        <p:txBody>
          <a:bodyPr>
            <a:noAutofit/>
          </a:bodyPr>
          <a:lstStyle>
            <a:lvl1pPr>
              <a:defRPr sz="1400"/>
            </a:lvl1pPr>
            <a:lvl2pPr>
              <a:defRPr sz="1400"/>
            </a:lvl2pPr>
            <a:lvl3pPr>
              <a:defRPr sz="14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3">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0A79F9-84DB-4A87-9834-2A4AB5101FE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84048"/>
            <a:ext cx="2130552" cy="3044952"/>
          </a:xfrm>
          <a:noFill/>
          <a:ln>
            <a:noFill/>
          </a:ln>
          <a:scene3d>
            <a:camera prst="orthographicFront"/>
            <a:lightRig rig="threePt" dir="t"/>
          </a:scene3d>
          <a:sp3d>
            <a:bevelT w="12700" h="12700"/>
          </a:sp3d>
        </p:spPr>
        <p:txBody>
          <a:bodyPr vert="horz" lIns="91440" tIns="45720" rIns="91440" bIns="45720" rtlCol="0" anchor="b">
            <a:noAutofit/>
            <a:scene3d>
              <a:camera prst="orthographicFront"/>
              <a:lightRig rig="threePt" dir="t"/>
            </a:scene3d>
            <a:sp3d extrusionH="25400">
              <a:bevelT w="12700" h="12700"/>
              <a:extrusionClr>
                <a:schemeClr val="bg1">
                  <a:lumMod val="10000"/>
                  <a:lumOff val="90000"/>
                </a:schemeClr>
              </a:extrusionClr>
            </a:sp3d>
          </a:bodyPr>
          <a:lstStyle>
            <a:lvl1pPr algn="l" defTabSz="914400" rtl="0" eaLnBrk="1" latinLnBrk="0" hangingPunct="1">
              <a:spcBef>
                <a:spcPct val="0"/>
              </a:spcBef>
              <a:buNone/>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8" name="Group 22"/>
          <p:cNvGrpSpPr/>
          <p:nvPr/>
        </p:nvGrpSpPr>
        <p:grpSpPr>
          <a:xfrm>
            <a:off x="4695702" y="2133600"/>
            <a:ext cx="4448298" cy="4018808"/>
            <a:chOff x="4695702" y="2133600"/>
            <a:chExt cx="4448298" cy="4018808"/>
          </a:xfrm>
        </p:grpSpPr>
        <p:sp>
          <p:nvSpPr>
            <p:cNvPr id="10" name="Oval 9"/>
            <p:cNvSpPr/>
            <p:nvPr/>
          </p:nvSpPr>
          <p:spPr>
            <a:xfrm>
              <a:off x="4695702" y="5048003"/>
              <a:ext cx="1104405" cy="110440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1" name="Oval 10"/>
            <p:cNvSpPr/>
            <p:nvPr/>
          </p:nvSpPr>
          <p:spPr>
            <a:xfrm>
              <a:off x="7065818" y="4572000"/>
              <a:ext cx="858982" cy="858982"/>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5339938" y="489461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3" name="Oval 12"/>
            <p:cNvSpPr/>
            <p:nvPr/>
          </p:nvSpPr>
          <p:spPr>
            <a:xfrm>
              <a:off x="6693725" y="3048000"/>
              <a:ext cx="1840675" cy="1840675"/>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7916883" y="2133600"/>
              <a:ext cx="858982" cy="858982"/>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5" name="Oval 14"/>
            <p:cNvSpPr/>
            <p:nvPr/>
          </p:nvSpPr>
          <p:spPr>
            <a:xfrm>
              <a:off x="7824849" y="2685803"/>
              <a:ext cx="1043049" cy="104304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8653153" y="2869870"/>
              <a:ext cx="490847" cy="4908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8" name="Oval 17"/>
            <p:cNvSpPr/>
            <p:nvPr/>
          </p:nvSpPr>
          <p:spPr>
            <a:xfrm>
              <a:off x="6552210"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6781800" y="5562600"/>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1" name="Oval 20"/>
            <p:cNvSpPr/>
            <p:nvPr/>
          </p:nvSpPr>
          <p:spPr>
            <a:xfrm>
              <a:off x="6705600" y="5181600"/>
              <a:ext cx="306779" cy="306779"/>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2" name="Oval 21"/>
            <p:cNvSpPr/>
            <p:nvPr/>
          </p:nvSpPr>
          <p:spPr>
            <a:xfrm>
              <a:off x="7073735" y="5120244"/>
              <a:ext cx="306779" cy="306779"/>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3" name="Content Placeholder 2"/>
          <p:cNvSpPr>
            <a:spLocks noGrp="1"/>
          </p:cNvSpPr>
          <p:nvPr>
            <p:ph idx="1"/>
          </p:nvPr>
        </p:nvSpPr>
        <p:spPr>
          <a:xfrm>
            <a:off x="2895600" y="927847"/>
            <a:ext cx="4114800" cy="4114800"/>
          </a:xfr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vert="horz" lIns="45720" tIns="91440" rIns="45720" bIns="45720" rtlCol="0" anchor="t" anchorCtr="0">
            <a:normAutofit/>
            <a:scene3d>
              <a:camera prst="orthographicFront"/>
              <a:lightRig rig="threePt" dir="t"/>
            </a:scene3d>
            <a:sp3d extrusionH="25400"/>
          </a:bodyPr>
          <a:lstStyle>
            <a:lvl1pPr marL="228600" indent="-228600" algn="l" defTabSz="914400" rtl="0" eaLnBrk="1" latinLnBrk="0" hangingPunct="1">
              <a:spcBef>
                <a:spcPts val="1800"/>
              </a:spcBef>
              <a:buFont typeface="Wingdings" pitchFamily="2" charset="2"/>
              <a:buChar char="l"/>
              <a:defRPr sz="1800" kern="1200">
                <a:solidFill>
                  <a:schemeClr val="lt1"/>
                </a:solidFill>
                <a:latin typeface="+mn-lt"/>
                <a:ea typeface="+mn-ea"/>
                <a:cs typeface="+mn-cs"/>
              </a:defRPr>
            </a:lvl1pPr>
            <a:lvl2pPr marL="51117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2pPr>
            <a:lvl3pPr marL="80645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3pPr>
            <a:lvl4pPr marL="1089025" indent="-228600" algn="l" defTabSz="914400" rtl="0" eaLnBrk="1" latinLnBrk="0" hangingPunct="1">
              <a:spcBef>
                <a:spcPts val="1800"/>
              </a:spcBef>
              <a:buFont typeface="Arial" pitchFamily="34" charset="0"/>
              <a:buChar char="•"/>
              <a:defRPr sz="1600" kern="1200">
                <a:solidFill>
                  <a:schemeClr val="lt1"/>
                </a:solidFill>
                <a:latin typeface="+mn-lt"/>
                <a:ea typeface="+mn-ea"/>
                <a:cs typeface="+mn-cs"/>
              </a:defRPr>
            </a:lvl4pPr>
            <a:lvl5pPr marL="1371600" indent="-228600" algn="l" defTabSz="914400" rtl="0" eaLnBrk="1" latinLnBrk="0" hangingPunct="1">
              <a:spcBef>
                <a:spcPts val="1800"/>
              </a:spcBef>
              <a:buFont typeface="Wingdings" pitchFamily="2" charset="2"/>
              <a:buChar char="l"/>
              <a:defRPr sz="1600" kern="1200">
                <a:solidFill>
                  <a:schemeClr val="lt1"/>
                </a:solidFill>
                <a:latin typeface="+mn-lt"/>
                <a:ea typeface="+mn-ea"/>
                <a:cs typeface="+mn-cs"/>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5" name="Oval 24"/>
          <p:cNvSpPr/>
          <p:nvPr/>
        </p:nvSpPr>
        <p:spPr>
          <a:xfrm>
            <a:off x="3886200" y="5638800"/>
            <a:ext cx="304800" cy="304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4" name="Text Placeholder 3"/>
          <p:cNvSpPr>
            <a:spLocks noGrp="1"/>
          </p:cNvSpPr>
          <p:nvPr>
            <p:ph type="body" sz="half" idx="2"/>
          </p:nvPr>
        </p:nvSpPr>
        <p:spPr>
          <a:xfrm>
            <a:off x="457199" y="4645152"/>
            <a:ext cx="2514600" cy="1600200"/>
          </a:xfrm>
          <a:solidFill>
            <a:schemeClr val="tx2">
              <a:alpha val="20000"/>
            </a:schemeClr>
          </a:solidFill>
          <a:ln>
            <a:noFill/>
          </a:ln>
        </p:spPr>
        <p:txBody>
          <a:bodyPr vert="horz" lIns="0" tIns="45720" rIns="0" bIns="45720" rtlCol="0" anchor="t" anchorCtr="0">
            <a:normAutofit/>
            <a:scene3d>
              <a:camera prst="orthographicFront"/>
              <a:lightRig rig="threePt" dir="t"/>
            </a:scene3d>
            <a:sp3d extrusionH="25400"/>
          </a:bodyPr>
          <a:lstStyle>
            <a:lvl1pPr marL="0" indent="0" algn="ctr">
              <a:buNone/>
              <a:defRPr sz="14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1800"/>
              </a:spcBef>
              <a:buFont typeface="Wingdings" pitchFamily="2" charset="2"/>
              <a:buNone/>
            </a:pPr>
            <a:r>
              <a:rPr lang="en-US" smtClean="0"/>
              <a:t>Click to edit Master text styles</a:t>
            </a:r>
          </a:p>
        </p:txBody>
      </p:sp>
      <p:sp>
        <p:nvSpPr>
          <p:cNvPr id="26" name="Oval 25"/>
          <p:cNvSpPr/>
          <p:nvPr/>
        </p:nvSpPr>
        <p:spPr>
          <a:xfrm>
            <a:off x="3319153" y="5147953"/>
            <a:ext cx="186047" cy="186047"/>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4" name="Oval 23"/>
          <p:cNvSpPr/>
          <p:nvPr/>
        </p:nvSpPr>
        <p:spPr>
          <a:xfrm>
            <a:off x="3225024" y="5103129"/>
            <a:ext cx="186047" cy="186047"/>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2133600" cy="3048000"/>
          </a:xfrm>
          <a:noFill/>
          <a:ln>
            <a:noFill/>
          </a:ln>
          <a:scene3d>
            <a:camera prst="orthographicFront"/>
            <a:lightRig rig="threePt" dir="t"/>
          </a:scene3d>
          <a:sp3d>
            <a:bevelT w="12700" h="12700"/>
          </a:sp3d>
        </p:spPr>
        <p:txBody>
          <a:bodyPr anchor="b">
            <a:noAutofit/>
          </a:bodyPr>
          <a:lstStyle>
            <a:lvl1pPr algn="l">
              <a:defRPr sz="4000" kern="1200" spc="200" baseline="0">
                <a:solidFill>
                  <a:schemeClr val="tx1"/>
                </a:solidFill>
                <a:effectLst/>
                <a:latin typeface="+mj-lt"/>
                <a:ea typeface="+mj-ea"/>
                <a:cs typeface="+mj-cs"/>
              </a:defRPr>
            </a:lvl1pPr>
          </a:lstStyle>
          <a:p>
            <a:r>
              <a:rPr lang="en-US" smtClean="0"/>
              <a:t>Click to edit Master title style</a:t>
            </a:r>
            <a:endParaRPr lang="en-US"/>
          </a:p>
        </p:txBody>
      </p:sp>
      <p:sp>
        <p:nvSpPr>
          <p:cNvPr id="4" name="Text Placeholder 3"/>
          <p:cNvSpPr>
            <a:spLocks noGrp="1"/>
          </p:cNvSpPr>
          <p:nvPr>
            <p:ph type="body" sz="half" idx="2"/>
          </p:nvPr>
        </p:nvSpPr>
        <p:spPr>
          <a:xfrm>
            <a:off x="457200" y="4648200"/>
            <a:ext cx="3200400" cy="1524000"/>
          </a:xfrm>
        </p:spPr>
        <p:txBody>
          <a:bodyPr lIns="0" rIns="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5A79A-0266-4373-B961-D63926166091}" type="datetimeFigureOut">
              <a:rPr lang="en-US" smtClean="0"/>
              <a:pPr/>
              <a:t>12/12/2010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0A79F9-84DB-4A87-9834-2A4AB5101FE6}" type="slidenum">
              <a:rPr lang="en-US" smtClean="0"/>
              <a:pPr/>
              <a:t>‹#›</a:t>
            </a:fld>
            <a:endParaRPr lang="en-US" dirty="0"/>
          </a:p>
        </p:txBody>
      </p:sp>
      <p:grpSp>
        <p:nvGrpSpPr>
          <p:cNvPr id="22" name="Group 21"/>
          <p:cNvGrpSpPr/>
          <p:nvPr/>
        </p:nvGrpSpPr>
        <p:grpSpPr>
          <a:xfrm>
            <a:off x="3775364" y="2133600"/>
            <a:ext cx="5368636" cy="4724400"/>
            <a:chOff x="0" y="0"/>
            <a:chExt cx="2222500" cy="1955800"/>
          </a:xfrm>
        </p:grpSpPr>
        <p:sp>
          <p:nvSpPr>
            <p:cNvPr id="8" name="Oval 7"/>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 name="Oval 8"/>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0" name="Oval 9"/>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1" name="Oval 10"/>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2" name="Oval 11"/>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3" name="Oval 12"/>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4" name="Oval 13"/>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5" name="Oval 14"/>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16" name="Oval 15"/>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7" name="Oval 16"/>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8" name="Oval 17"/>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19" name="Oval 18"/>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20" name="Oval 19"/>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21" name="Oval 20"/>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grpSp>
      <p:sp>
        <p:nvSpPr>
          <p:cNvPr id="3" name="Picture Placeholder 2"/>
          <p:cNvSpPr>
            <a:spLocks noGrp="1"/>
          </p:cNvSpPr>
          <p:nvPr>
            <p:ph type="pic" idx="1"/>
          </p:nvPr>
        </p:nvSpPr>
        <p:spPr>
          <a:xfrm>
            <a:off x="2514600" y="685800"/>
            <a:ext cx="4572000" cy="4572000"/>
          </a:xfrm>
          <a:prstGeom prst="ellipse">
            <a:avLst/>
          </a:prstGeom>
          <a:solidFill>
            <a:schemeClr val="bg1"/>
          </a:solidFill>
          <a:ln w="101600">
            <a:solidFill>
              <a:schemeClr val="tx2">
                <a:alpha val="50000"/>
              </a:schemeClr>
            </a:solidFill>
          </a:ln>
          <a:scene3d>
            <a:camera prst="orthographicFront"/>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25400"/>
          </a:bodyPr>
          <a:lstStyle>
            <a:lvl1pPr marL="0" indent="0" algn="ctr" defTabSz="914400" rtl="0" eaLnBrk="1" latinLnBrk="0" hangingPunct="1">
              <a:buNone/>
              <a:defRPr sz="18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609600"/>
            <a:ext cx="6629400" cy="1143000"/>
          </a:xfrm>
          <a:prstGeom prst="rect">
            <a:avLst/>
          </a:prstGeom>
        </p:spPr>
        <p:txBody>
          <a:bodyPr vert="horz" lIns="91440" tIns="45720" rIns="91440" bIns="45720" rtlCol="0" anchor="ctr">
            <a:normAutofit/>
            <a:scene3d>
              <a:camera prst="orthographicFront"/>
              <a:lightRig rig="threePt" dir="t"/>
            </a:scene3d>
            <a:sp3d extrusionH="25400">
              <a:bevelT w="12700" h="12700"/>
              <a:extrusionClr>
                <a:schemeClr val="bg1">
                  <a:lumMod val="10000"/>
                  <a:lumOff val="90000"/>
                </a:schemeClr>
              </a:extrusionClr>
            </a:sp3d>
          </a:bodyPr>
          <a:lstStyle/>
          <a:p>
            <a:r>
              <a:rPr lang="en-US" smtClean="0"/>
              <a:t>Click to edit Master title style</a:t>
            </a:r>
            <a:endParaRPr lang="en-US"/>
          </a:p>
        </p:txBody>
      </p:sp>
      <p:sp>
        <p:nvSpPr>
          <p:cNvPr id="3" name="Text Placeholder 2"/>
          <p:cNvSpPr>
            <a:spLocks noGrp="1"/>
          </p:cNvSpPr>
          <p:nvPr>
            <p:ph type="body" idx="1"/>
          </p:nvPr>
        </p:nvSpPr>
        <p:spPr>
          <a:xfrm>
            <a:off x="1447800" y="1901952"/>
            <a:ext cx="6629400" cy="4224528"/>
          </a:xfrm>
          <a:prstGeom prst="ellipse">
            <a:avLst/>
          </a:prstGeom>
          <a:solidFill>
            <a:schemeClr val="tx2">
              <a:alpha val="20000"/>
            </a:schemeClr>
          </a:solidFill>
          <a:ln>
            <a:noFill/>
          </a:ln>
        </p:spPr>
        <p:style>
          <a:lnRef idx="2">
            <a:schemeClr val="accent1">
              <a:shade val="50000"/>
            </a:schemeClr>
          </a:lnRef>
          <a:fillRef idx="1">
            <a:schemeClr val="accent1"/>
          </a:fillRef>
          <a:effectRef idx="0">
            <a:schemeClr val="accent1"/>
          </a:effectRef>
          <a:fontRef idx="minor"/>
        </p:style>
        <p:txBody>
          <a:bodyPr vert="horz" lIns="45720" tIns="45720" rIns="45720" bIns="45720" rtlCol="0" anchor="t" anchorCtr="0">
            <a:normAutofit/>
            <a:scene3d>
              <a:camera prst="orthographicFront"/>
              <a:lightRig rig="threePt" dir="t"/>
            </a:scene3d>
            <a:sp3d extrusionH="25400"/>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521824"/>
            <a:ext cx="2133600" cy="259976"/>
          </a:xfrm>
          <a:prstGeom prst="rect">
            <a:avLst/>
          </a:prstGeom>
        </p:spPr>
        <p:txBody>
          <a:bodyPr vert="horz" lIns="91440" tIns="45720" rIns="91440" bIns="45720" rtlCol="0" anchor="ctr"/>
          <a:lstStyle>
            <a:lvl1pPr algn="l">
              <a:defRPr sz="1100">
                <a:solidFill>
                  <a:schemeClr val="tx1">
                    <a:tint val="75000"/>
                  </a:schemeClr>
                </a:solidFill>
              </a:defRPr>
            </a:lvl1pPr>
          </a:lstStyle>
          <a:p>
            <a:fld id="{BAC5A79A-0266-4373-B961-D63926166091}" type="datetimeFigureOut">
              <a:rPr lang="en-US" smtClean="0"/>
              <a:pPr/>
              <a:t>12/12/2010</a:t>
            </a:fld>
            <a:endParaRPr lang="en-US" dirty="0"/>
          </a:p>
        </p:txBody>
      </p:sp>
      <p:sp>
        <p:nvSpPr>
          <p:cNvPr id="5" name="Footer Placeholder 4"/>
          <p:cNvSpPr>
            <a:spLocks noGrp="1"/>
          </p:cNvSpPr>
          <p:nvPr>
            <p:ph type="ftr" sz="quarter" idx="3"/>
          </p:nvPr>
        </p:nvSpPr>
        <p:spPr>
          <a:xfrm>
            <a:off x="3124200" y="6521824"/>
            <a:ext cx="2895600" cy="259976"/>
          </a:xfrm>
          <a:prstGeom prst="rect">
            <a:avLst/>
          </a:prstGeom>
        </p:spPr>
        <p:txBody>
          <a:bodyPr vert="horz" lIns="91440" tIns="45720" rIns="91440" bIns="45720"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521824"/>
            <a:ext cx="2133600" cy="259976"/>
          </a:xfrm>
          <a:prstGeom prst="rect">
            <a:avLst/>
          </a:prstGeom>
        </p:spPr>
        <p:txBody>
          <a:bodyPr vert="horz" lIns="91440" tIns="45720" rIns="91440" bIns="45720" rtlCol="0" anchor="ctr"/>
          <a:lstStyle>
            <a:lvl1pPr algn="r">
              <a:defRPr sz="1100">
                <a:solidFill>
                  <a:schemeClr val="tx1">
                    <a:tint val="75000"/>
                  </a:schemeClr>
                </a:solidFill>
              </a:defRPr>
            </a:lvl1pPr>
          </a:lstStyle>
          <a:p>
            <a:fld id="{DF0A79F9-84DB-4A87-9834-2A4AB5101FE6}" type="slidenum">
              <a:rPr lang="en-US" smtClean="0"/>
              <a:pPr/>
              <a:t>‹#›</a:t>
            </a:fld>
            <a:endParaRPr lang="en-US" dirty="0"/>
          </a:p>
        </p:txBody>
      </p:sp>
      <p:sp>
        <p:nvSpPr>
          <p:cNvPr id="59" name="Oval 58"/>
          <p:cNvSpPr/>
          <p:nvPr/>
        </p:nvSpPr>
        <p:spPr>
          <a:xfrm>
            <a:off x="685800" y="152400"/>
            <a:ext cx="914400" cy="9144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2" name="Oval 61"/>
          <p:cNvSpPr/>
          <p:nvPr/>
        </p:nvSpPr>
        <p:spPr>
          <a:xfrm>
            <a:off x="381000" y="1206500"/>
            <a:ext cx="457200" cy="457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3" name="Oval 62"/>
          <p:cNvSpPr/>
          <p:nvPr/>
        </p:nvSpPr>
        <p:spPr>
          <a:xfrm>
            <a:off x="685800" y="914400"/>
            <a:ext cx="355600" cy="3556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4" name="Oval 63"/>
          <p:cNvSpPr/>
          <p:nvPr/>
        </p:nvSpPr>
        <p:spPr>
          <a:xfrm>
            <a:off x="647700" y="11430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5" name="Oval 64"/>
          <p:cNvSpPr/>
          <p:nvPr/>
        </p:nvSpPr>
        <p:spPr>
          <a:xfrm>
            <a:off x="457200" y="0"/>
            <a:ext cx="762000" cy="762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6" name="Oval 65"/>
          <p:cNvSpPr/>
          <p:nvPr/>
        </p:nvSpPr>
        <p:spPr>
          <a:xfrm>
            <a:off x="1714500" y="0"/>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67" name="Oval 66"/>
          <p:cNvSpPr/>
          <p:nvPr/>
        </p:nvSpPr>
        <p:spPr>
          <a:xfrm>
            <a:off x="1676400" y="228600"/>
            <a:ext cx="431800" cy="4318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8" name="Oval 67"/>
          <p:cNvSpPr/>
          <p:nvPr/>
        </p:nvSpPr>
        <p:spPr>
          <a:xfrm>
            <a:off x="2019300" y="304800"/>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69" name="Oval 68"/>
          <p:cNvSpPr/>
          <p:nvPr/>
        </p:nvSpPr>
        <p:spPr>
          <a:xfrm>
            <a:off x="1028700" y="15240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0" name="Oval 69"/>
          <p:cNvSpPr/>
          <p:nvPr/>
        </p:nvSpPr>
        <p:spPr>
          <a:xfrm>
            <a:off x="889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1" name="Oval 70"/>
          <p:cNvSpPr/>
          <p:nvPr/>
        </p:nvSpPr>
        <p:spPr>
          <a:xfrm>
            <a:off x="914400" y="1752600"/>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2" name="Oval 71"/>
          <p:cNvSpPr/>
          <p:nvPr/>
        </p:nvSpPr>
        <p:spPr>
          <a:xfrm>
            <a:off x="0" y="12446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3" name="Oval 72"/>
          <p:cNvSpPr/>
          <p:nvPr/>
        </p:nvSpPr>
        <p:spPr>
          <a:xfrm>
            <a:off x="152400" y="1092200"/>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74" name="Oval 73"/>
          <p:cNvSpPr/>
          <p:nvPr/>
        </p:nvSpPr>
        <p:spPr>
          <a:xfrm>
            <a:off x="304800" y="10668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77" name="Oval 76"/>
          <p:cNvSpPr/>
          <p:nvPr/>
        </p:nvSpPr>
        <p:spPr>
          <a:xfrm rot="6197586" flipV="1">
            <a:off x="7932464" y="5568366"/>
            <a:ext cx="914400" cy="914400"/>
          </a:xfrm>
          <a:prstGeom prst="ellipse">
            <a:avLst/>
          </a:prstGeom>
          <a:solidFill>
            <a:schemeClr val="tx2">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0" name="Oval 79"/>
          <p:cNvSpPr/>
          <p:nvPr/>
        </p:nvSpPr>
        <p:spPr>
          <a:xfrm rot="6197586" flipV="1">
            <a:off x="8633992" y="4734233"/>
            <a:ext cx="457200" cy="457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1" name="Oval 80"/>
          <p:cNvSpPr/>
          <p:nvPr/>
        </p:nvSpPr>
        <p:spPr>
          <a:xfrm rot="6197586" flipV="1">
            <a:off x="8292676" y="4953384"/>
            <a:ext cx="355600" cy="3556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2" name="Oval 81"/>
          <p:cNvSpPr/>
          <p:nvPr/>
        </p:nvSpPr>
        <p:spPr>
          <a:xfrm rot="6197586" flipV="1">
            <a:off x="8514131" y="4976607"/>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3" name="Oval 82"/>
          <p:cNvSpPr/>
          <p:nvPr/>
        </p:nvSpPr>
        <p:spPr>
          <a:xfrm rot="6197586" flipV="1">
            <a:off x="7856272" y="5295370"/>
            <a:ext cx="762000" cy="762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4" name="Oval 83"/>
          <p:cNvSpPr/>
          <p:nvPr/>
        </p:nvSpPr>
        <p:spPr>
          <a:xfrm rot="6197586" flipV="1">
            <a:off x="199818" y="5914818"/>
            <a:ext cx="216774" cy="216774"/>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5" name="Oval 84"/>
          <p:cNvSpPr/>
          <p:nvPr/>
        </p:nvSpPr>
        <p:spPr>
          <a:xfrm rot="6197586" flipV="1">
            <a:off x="7387699" y="5767494"/>
            <a:ext cx="431800" cy="4318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6" name="Oval 85"/>
          <p:cNvSpPr/>
          <p:nvPr/>
        </p:nvSpPr>
        <p:spPr>
          <a:xfrm rot="6197586" flipV="1">
            <a:off x="7412357" y="6095509"/>
            <a:ext cx="203200" cy="2032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87" name="Oval 86"/>
          <p:cNvSpPr/>
          <p:nvPr/>
        </p:nvSpPr>
        <p:spPr>
          <a:xfrm rot="6197586" flipV="1">
            <a:off x="7638907" y="6462226"/>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8" name="Oval 87"/>
          <p:cNvSpPr/>
          <p:nvPr/>
        </p:nvSpPr>
        <p:spPr>
          <a:xfrm rot="6197586" flipV="1">
            <a:off x="8607584" y="4384300"/>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89" name="Oval 88"/>
          <p:cNvSpPr/>
          <p:nvPr/>
        </p:nvSpPr>
        <p:spPr>
          <a:xfrm rot="6197586" flipV="1">
            <a:off x="7887663" y="6403551"/>
            <a:ext cx="203200" cy="2032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0" name="Oval 89"/>
          <p:cNvSpPr/>
          <p:nvPr/>
        </p:nvSpPr>
        <p:spPr>
          <a:xfrm rot="6197586" flipV="1">
            <a:off x="8801061" y="4338664"/>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1" name="Oval 90"/>
          <p:cNvSpPr/>
          <p:nvPr/>
        </p:nvSpPr>
        <p:spPr>
          <a:xfrm rot="6197586" flipV="1">
            <a:off x="8617702" y="4451939"/>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2" name="Oval 91"/>
          <p:cNvSpPr/>
          <p:nvPr/>
        </p:nvSpPr>
        <p:spPr>
          <a:xfrm rot="6197586" flipV="1">
            <a:off x="8557941" y="4594415"/>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5" name="Oval 94"/>
          <p:cNvSpPr/>
          <p:nvPr/>
        </p:nvSpPr>
        <p:spPr>
          <a:xfrm rot="6197586" flipV="1">
            <a:off x="243115" y="6241508"/>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
        <p:nvSpPr>
          <p:cNvPr id="96" name="Oval 95"/>
          <p:cNvSpPr/>
          <p:nvPr/>
        </p:nvSpPr>
        <p:spPr>
          <a:xfrm rot="6197586" flipV="1">
            <a:off x="436592" y="6195872"/>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7" name="Oval 96"/>
          <p:cNvSpPr/>
          <p:nvPr/>
        </p:nvSpPr>
        <p:spPr>
          <a:xfrm rot="6197586" flipV="1">
            <a:off x="253233" y="6309147"/>
            <a:ext cx="127000" cy="127000"/>
          </a:xfrm>
          <a:prstGeom prst="ellipse">
            <a:avLst/>
          </a:prstGeom>
          <a:gradFill>
            <a:gsLst>
              <a:gs pos="0">
                <a:schemeClr val="accent1">
                  <a:tint val="66000"/>
                  <a:satMod val="160000"/>
                  <a:alpha val="60000"/>
                </a:schemeClr>
              </a:gs>
              <a:gs pos="50000">
                <a:schemeClr val="accent1">
                  <a:tint val="44500"/>
                  <a:satMod val="160000"/>
                  <a:alpha val="60000"/>
                </a:schemeClr>
              </a:gs>
              <a:gs pos="100000">
                <a:schemeClr val="accent1">
                  <a:tint val="23500"/>
                  <a:satMod val="160000"/>
                  <a:alpha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dirty="0">
              <a:solidFill>
                <a:schemeClr val="lt1"/>
              </a:solidFill>
              <a:latin typeface="+mn-lt"/>
              <a:ea typeface="+mn-ea"/>
              <a:cs typeface="+mn-cs"/>
            </a:endParaRPr>
          </a:p>
        </p:txBody>
      </p:sp>
      <p:sp>
        <p:nvSpPr>
          <p:cNvPr id="98" name="Oval 97"/>
          <p:cNvSpPr/>
          <p:nvPr/>
        </p:nvSpPr>
        <p:spPr>
          <a:xfrm rot="6197586" flipV="1">
            <a:off x="193472" y="6451623"/>
            <a:ext cx="127000" cy="127000"/>
          </a:xfrm>
          <a:prstGeom prst="ellipse">
            <a:avLst/>
          </a:prstGeom>
          <a:solidFill>
            <a:schemeClr val="tx2">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spcBef>
          <a:spcPct val="0"/>
        </a:spcBef>
        <a:buNone/>
        <a:defRPr sz="4000" kern="1200" spc="200" baseline="0">
          <a:solidFill>
            <a:schemeClr val="tx1"/>
          </a:solidFill>
          <a:effectLst/>
          <a:latin typeface="+mj-lt"/>
          <a:ea typeface="+mj-ea"/>
          <a:cs typeface="+mj-cs"/>
        </a:defRPr>
      </a:lvl1pPr>
    </p:titleStyle>
    <p:bodyStyle>
      <a:lvl1pPr marL="228600" indent="-228600" algn="l" defTabSz="914400" rtl="0" eaLnBrk="1" latinLnBrk="0" hangingPunct="1">
        <a:spcBef>
          <a:spcPts val="18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1pPr>
      <a:lvl2pPr marL="514350"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2pPr>
      <a:lvl3pPr marL="806450" indent="-228600" algn="l" defTabSz="914400" rtl="0" eaLnBrk="1" latinLnBrk="0" hangingPunct="1">
        <a:spcBef>
          <a:spcPts val="1000"/>
        </a:spcBef>
        <a:buFont typeface="Wingdings" pitchFamily="2" charset="2"/>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3pPr>
      <a:lvl4pPr marL="1089025" indent="-228600" algn="l" defTabSz="914400" rtl="0" eaLnBrk="1" latinLnBrk="0" hangingPunct="1">
        <a:spcBef>
          <a:spcPts val="1000"/>
        </a:spcBef>
        <a:buFont typeface="Arial" pitchFamily="34" charset="0"/>
        <a:buChar char="•"/>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4pPr>
      <a:lvl5pPr marL="1371600" indent="-228600" algn="l" defTabSz="914400" rtl="0" eaLnBrk="1" latinLnBrk="0" hangingPunct="1">
        <a:spcBef>
          <a:spcPts val="1000"/>
        </a:spcBef>
        <a:buFont typeface="Wingdings" pitchFamily="2" charset="2"/>
        <a:buChar char="l"/>
        <a:defRPr sz="1800" kern="1200">
          <a:solidFill>
            <a:schemeClr val="tx1"/>
          </a:solidFill>
          <a:effectLst>
            <a:outerShdw blurRad="76200" sx="101000" sy="101000" algn="ctr" rotWithShape="0">
              <a:schemeClr val="tx1">
                <a:lumMod val="85000"/>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en-US" b="1" dirty="0" err="1" smtClean="0">
                <a:latin typeface="Constantia" pitchFamily="18" charset="0"/>
              </a:rPr>
              <a:t>Sabeel.ul.Huda</a:t>
            </a:r>
            <a:endParaRPr lang="nb-NO" b="1" dirty="0">
              <a:latin typeface="Constantia" pitchFamily="18" charset="0"/>
            </a:endParaRPr>
          </a:p>
        </p:txBody>
      </p:sp>
      <p:sp>
        <p:nvSpPr>
          <p:cNvPr id="3" name="Subtitle 2"/>
          <p:cNvSpPr>
            <a:spLocks noGrp="1"/>
          </p:cNvSpPr>
          <p:nvPr>
            <p:ph idx="1"/>
          </p:nvPr>
        </p:nvSpPr>
        <p:spPr/>
        <p:txBody>
          <a:bodyPr>
            <a:normAutofit/>
          </a:bodyPr>
          <a:lstStyle/>
          <a:p>
            <a:pPr algn="ctr">
              <a:buNone/>
            </a:pPr>
            <a:r>
              <a:rPr lang="nb-NO" sz="4000" b="1" dirty="0" smtClean="0">
                <a:latin typeface="Baskerville Old Face" pitchFamily="18" charset="0"/>
              </a:rPr>
              <a:t>Lesson     22</a:t>
            </a:r>
          </a:p>
          <a:p>
            <a:pPr algn="ctr">
              <a:buNone/>
            </a:pPr>
            <a:r>
              <a:rPr lang="nb-NO" sz="4000" b="1" dirty="0" smtClean="0">
                <a:latin typeface="Baskerville Old Face" pitchFamily="18" charset="0"/>
              </a:rPr>
              <a:t>159-171 </a:t>
            </a:r>
            <a:r>
              <a:rPr lang="nb-NO" sz="1100" b="1" dirty="0" err="1" smtClean="0">
                <a:solidFill>
                  <a:prstClr val="white"/>
                </a:solidFill>
                <a:effectLst>
                  <a:outerShdw blurRad="76200" sx="101000" sy="101000" algn="ctr" rotWithShape="0">
                    <a:prstClr val="white">
                      <a:lumMod val="85000"/>
                      <a:alpha val="40000"/>
                    </a:prstClr>
                  </a:outerShdw>
                </a:effectLst>
                <a:latin typeface="Baskerville Old Face" pitchFamily="18" charset="0"/>
              </a:rPr>
              <a:t>Al-Baqarah</a:t>
            </a:r>
            <a:r>
              <a:rPr lang="nb-NO" sz="1100" b="1" dirty="0" smtClean="0">
                <a:solidFill>
                  <a:prstClr val="white"/>
                </a:solidFill>
                <a:effectLst>
                  <a:outerShdw blurRad="76200" sx="101000" sy="101000" algn="ctr" rotWithShape="0">
                    <a:prstClr val="white">
                      <a:lumMod val="85000"/>
                      <a:alpha val="40000"/>
                    </a:prstClr>
                  </a:outerShdw>
                </a:effectLst>
                <a:latin typeface="Baskerville Old Face" pitchFamily="18" charset="0"/>
              </a:rPr>
              <a:t>: </a:t>
            </a:r>
            <a:endParaRPr lang="nb-NO" sz="4000" b="1" dirty="0" smtClean="0">
              <a:latin typeface="Baskerville Old Face"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b="1" dirty="0" smtClean="0"/>
              <a:t>Who </a:t>
            </a:r>
            <a:r>
              <a:rPr lang="nb-NO" b="1" dirty="0" err="1" smtClean="0"/>
              <a:t>will</a:t>
            </a:r>
            <a:r>
              <a:rPr lang="nb-NO" b="1" dirty="0" smtClean="0"/>
              <a:t> </a:t>
            </a:r>
            <a:r>
              <a:rPr lang="nb-NO" b="1" dirty="0" err="1" smtClean="0"/>
              <a:t>curse</a:t>
            </a:r>
            <a:r>
              <a:rPr lang="nb-NO" b="1" dirty="0" smtClean="0"/>
              <a:t> </a:t>
            </a:r>
            <a:r>
              <a:rPr lang="nb-NO" b="1" dirty="0" err="1" smtClean="0"/>
              <a:t>them</a:t>
            </a:r>
            <a:r>
              <a:rPr lang="nb-NO" b="1" dirty="0" smtClean="0"/>
              <a:t>? </a:t>
            </a:r>
            <a:endParaRPr lang="nb-NO" b="1" dirty="0"/>
          </a:p>
        </p:txBody>
      </p:sp>
      <p:sp>
        <p:nvSpPr>
          <p:cNvPr id="3" name="Plassholder for innhold 2"/>
          <p:cNvSpPr>
            <a:spLocks noGrp="1"/>
          </p:cNvSpPr>
          <p:nvPr>
            <p:ph idx="1"/>
          </p:nvPr>
        </p:nvSpPr>
        <p:spPr/>
        <p:txBody>
          <a:bodyPr>
            <a:noAutofit/>
          </a:bodyPr>
          <a:lstStyle/>
          <a:p>
            <a:r>
              <a:rPr lang="en-US" sz="2400" dirty="0" smtClean="0"/>
              <a:t>Allah </a:t>
            </a:r>
            <a:r>
              <a:rPr lang="en-US" sz="2400" dirty="0" err="1" smtClean="0"/>
              <a:t>swt</a:t>
            </a:r>
            <a:endParaRPr lang="en-US" sz="2400" dirty="0" smtClean="0"/>
          </a:p>
          <a:p>
            <a:r>
              <a:rPr lang="en-US" sz="2400" dirty="0" smtClean="0"/>
              <a:t>the angels</a:t>
            </a:r>
          </a:p>
          <a:p>
            <a:r>
              <a:rPr lang="en-US" sz="2400" dirty="0" smtClean="0"/>
              <a:t> all humanity</a:t>
            </a:r>
          </a:p>
          <a:p>
            <a:r>
              <a:rPr lang="en-US" sz="2400" dirty="0" smtClean="0"/>
              <a:t> and those who curse</a:t>
            </a:r>
          </a:p>
          <a:p>
            <a:r>
              <a:rPr lang="en-US" sz="2400" dirty="0" smtClean="0"/>
              <a:t> including the animals, each in its own distinct way. </a:t>
            </a:r>
            <a:endParaRPr lang="nb-NO"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0" y="1901952"/>
            <a:ext cx="8915400" cy="4224528"/>
          </a:xfrm>
        </p:spPr>
        <p:txBody>
          <a:bodyPr>
            <a:noAutofit/>
          </a:bodyPr>
          <a:lstStyle/>
          <a:p>
            <a:pPr>
              <a:buNone/>
            </a:pPr>
            <a:r>
              <a:rPr lang="en-US" sz="2800" dirty="0" smtClean="0"/>
              <a:t>Just as everything asks for forgiveness for the scholar, even the fish in the sea and the bird in the air, then those who hide knowledge are cursed by Allah and by the curser</a:t>
            </a:r>
            <a:endParaRPr lang="nb-NO"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sz="half" idx="1"/>
          </p:nvPr>
        </p:nvSpPr>
        <p:spPr/>
        <p:txBody>
          <a:bodyPr>
            <a:noAutofit/>
          </a:bodyPr>
          <a:lstStyle/>
          <a:p>
            <a:pPr>
              <a:buNone/>
            </a:pPr>
            <a:r>
              <a:rPr lang="ar-AE" sz="4000" b="1" dirty="0" smtClean="0">
                <a:latin typeface="Arabic Typesetting" pitchFamily="66" charset="-78"/>
                <a:cs typeface="Arabic Typesetting" pitchFamily="66" charset="-78"/>
              </a:rPr>
              <a:t>إِلَّا ٱلَّذِينَ تَابُواْ وَأَصۡلَحُواْ وَبَيَّنُواْ فَأُوْلَـٰٓٮِٕكَ أَتُوبُ عَلَيۡہِمۡ‌ۚ وَأَنَا ٱلتَّوَّابُ ٱلرَّحِيمُ </a:t>
            </a:r>
            <a:endParaRPr lang="nb-NO" sz="4000" b="1" dirty="0">
              <a:latin typeface="Arabic Typesetting" pitchFamily="66" charset="-78"/>
              <a:cs typeface="Arabic Typesetting" pitchFamily="66" charset="-78"/>
            </a:endParaRPr>
          </a:p>
        </p:txBody>
      </p:sp>
      <p:sp>
        <p:nvSpPr>
          <p:cNvPr id="6" name="Plassholder for innhold 5"/>
          <p:cNvSpPr>
            <a:spLocks noGrp="1"/>
          </p:cNvSpPr>
          <p:nvPr>
            <p:ph sz="half" idx="2"/>
          </p:nvPr>
        </p:nvSpPr>
        <p:spPr>
          <a:xfrm>
            <a:off x="4495800" y="838200"/>
            <a:ext cx="4038600" cy="4495800"/>
          </a:xfrm>
        </p:spPr>
        <p:txBody>
          <a:bodyPr>
            <a:noAutofit/>
          </a:bodyPr>
          <a:lstStyle/>
          <a:p>
            <a:pPr>
              <a:buNone/>
            </a:pPr>
            <a:r>
              <a:rPr lang="en-US" sz="2000" dirty="0" smtClean="0"/>
              <a:t>Except those who repent and do righteous deeds, and openly declare (the truth which they concealed). These, I will accept their repentance. And I am the One Who accepts repentance, the Most Merciful.) </a:t>
            </a:r>
            <a:endParaRPr lang="nb-NO" sz="2000" dirty="0"/>
          </a:p>
        </p:txBody>
      </p:sp>
      <p:sp>
        <p:nvSpPr>
          <p:cNvPr id="4" name="Tittel 3"/>
          <p:cNvSpPr>
            <a:spLocks noGrp="1"/>
          </p:cNvSpPr>
          <p:nvPr>
            <p:ph type="title"/>
          </p:nvPr>
        </p:nvSpPr>
        <p:spPr/>
        <p:txBody>
          <a:bodyPr/>
          <a:lstStyle/>
          <a:p>
            <a:r>
              <a:rPr lang="nb-NO" b="1" dirty="0" smtClean="0"/>
              <a:t>Verse 160</a:t>
            </a:r>
            <a:endParaRPr lang="nb-NO"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160</a:t>
            </a:r>
            <a:endParaRPr lang="nb-NO" dirty="0"/>
          </a:p>
        </p:txBody>
      </p:sp>
      <p:sp>
        <p:nvSpPr>
          <p:cNvPr id="3" name="Plassholder for innhold 2"/>
          <p:cNvSpPr>
            <a:spLocks noGrp="1"/>
          </p:cNvSpPr>
          <p:nvPr>
            <p:ph idx="1"/>
          </p:nvPr>
        </p:nvSpPr>
        <p:spPr/>
        <p:txBody>
          <a:bodyPr>
            <a:normAutofit/>
          </a:bodyPr>
          <a:lstStyle/>
          <a:p>
            <a:pPr>
              <a:buNone/>
            </a:pPr>
            <a:endParaRPr lang="nb-NO" sz="4000" dirty="0" smtClean="0"/>
          </a:p>
          <a:p>
            <a:pPr>
              <a:buNone/>
            </a:pPr>
            <a:r>
              <a:rPr lang="ar-SA" sz="4000" dirty="0" smtClean="0"/>
              <a:t>تَابُو</a:t>
            </a:r>
            <a:r>
              <a:rPr lang="nb-NO" sz="4000" dirty="0" smtClean="0"/>
              <a:t>       ت وب</a:t>
            </a:r>
          </a:p>
          <a:p>
            <a:pPr>
              <a:buNone/>
            </a:pPr>
            <a:r>
              <a:rPr lang="ar-SA" sz="4000" dirty="0" smtClean="0"/>
              <a:t>وَأَصۡلَحُوْ</a:t>
            </a:r>
            <a:r>
              <a:rPr lang="nb-NO" sz="4000" dirty="0" smtClean="0"/>
              <a:t>   ص ل ح</a:t>
            </a:r>
          </a:p>
          <a:p>
            <a:endParaRPr lang="nb-NO"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إِلاَّ الَّذِينَ تَابُواْ وَأَصْلَحُواْ وَبَيَّنُواْ</a:t>
            </a:r>
            <a:endParaRPr lang="nb-NO" sz="6000" b="1" dirty="0">
              <a:latin typeface="Arabic Typesetting" pitchFamily="66" charset="-78"/>
              <a:cs typeface="Arabic Typesetting" pitchFamily="66" charset="-78"/>
            </a:endParaRPr>
          </a:p>
        </p:txBody>
      </p:sp>
      <p:sp>
        <p:nvSpPr>
          <p:cNvPr id="6" name="Plassholder for innhold 5"/>
          <p:cNvSpPr>
            <a:spLocks noGrp="1"/>
          </p:cNvSpPr>
          <p:nvPr>
            <p:ph idx="1"/>
          </p:nvPr>
        </p:nvSpPr>
        <p:spPr>
          <a:xfrm>
            <a:off x="838200" y="1901952"/>
            <a:ext cx="7391400" cy="4224528"/>
          </a:xfrm>
        </p:spPr>
        <p:txBody>
          <a:bodyPr/>
          <a:lstStyle/>
          <a:p>
            <a:pPr>
              <a:buNone/>
            </a:pPr>
            <a:endParaRPr lang="en-US" sz="2400" dirty="0" smtClean="0"/>
          </a:p>
          <a:p>
            <a:pPr>
              <a:buNone/>
            </a:pPr>
            <a:r>
              <a:rPr lang="en-US" sz="2400" dirty="0" smtClean="0"/>
              <a:t>This Ayah refers to those who regret what they have been doing and correct their behavior and, thus, explain to the people what they have been hiding</a:t>
            </a:r>
          </a:p>
          <a:p>
            <a:pPr>
              <a:buNone/>
            </a:pPr>
            <a:endParaRPr lang="nb-NO"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6000" b="1" dirty="0" smtClean="0">
                <a:latin typeface="Arabic Typesetting" pitchFamily="66" charset="-78"/>
                <a:cs typeface="Arabic Typesetting" pitchFamily="66" charset="-78"/>
              </a:rPr>
              <a:t/>
            </a:r>
            <a:br>
              <a:rPr lang="ar-AE" sz="6000" b="1" dirty="0" smtClean="0">
                <a:latin typeface="Arabic Typesetting" pitchFamily="66" charset="-78"/>
                <a:cs typeface="Arabic Typesetting" pitchFamily="66" charset="-78"/>
              </a:rPr>
            </a:br>
            <a:r>
              <a:rPr lang="ar-AE" sz="6000" b="1" dirty="0" smtClean="0">
                <a:latin typeface="Arabic Typesetting" pitchFamily="66" charset="-78"/>
                <a:cs typeface="Arabic Typesetting" pitchFamily="66" charset="-78"/>
              </a:rPr>
              <a:t>فَأُوْلَـئِكَ أَتُوبُ عَلَيْهِمْ وَأَنَا التَّوَّابُ الرَّحِيمُ</a:t>
            </a:r>
            <a:r>
              <a:rPr lang="ar-AE" sz="6700" b="1" dirty="0" smtClean="0">
                <a:latin typeface="Arabic Typesetting" pitchFamily="66" charset="-78"/>
                <a:cs typeface="Arabic Typesetting" pitchFamily="66" charset="-78"/>
              </a:rPr>
              <a:t> </a:t>
            </a:r>
            <a:r>
              <a:rPr lang="ar-AE" dirty="0" smtClean="0"/>
              <a:t/>
            </a:r>
            <a:br>
              <a:rPr lang="ar-AE" dirty="0" smtClean="0"/>
            </a:br>
            <a:endParaRPr lang="nb-NO" dirty="0"/>
          </a:p>
        </p:txBody>
      </p:sp>
      <p:sp>
        <p:nvSpPr>
          <p:cNvPr id="3" name="Plassholder for innhold 2"/>
          <p:cNvSpPr>
            <a:spLocks noGrp="1"/>
          </p:cNvSpPr>
          <p:nvPr>
            <p:ph idx="1"/>
          </p:nvPr>
        </p:nvSpPr>
        <p:spPr/>
        <p:txBody>
          <a:bodyPr/>
          <a:lstStyle/>
          <a:p>
            <a:pPr>
              <a:buNone/>
            </a:pPr>
            <a:r>
              <a:rPr lang="en-US" sz="2800" dirty="0" smtClean="0"/>
              <a:t>This Ayah also indicates</a:t>
            </a:r>
          </a:p>
          <a:p>
            <a:pPr>
              <a:buFont typeface="Wingdings" pitchFamily="2" charset="2"/>
              <a:buChar char="Ø"/>
            </a:pPr>
            <a:r>
              <a:rPr lang="en-US" sz="2000" dirty="0" smtClean="0"/>
              <a:t> that those who used to call to innovation</a:t>
            </a:r>
          </a:p>
          <a:p>
            <a:pPr>
              <a:buFont typeface="Wingdings" pitchFamily="2" charset="2"/>
              <a:buChar char="Ø"/>
            </a:pPr>
            <a:r>
              <a:rPr lang="en-US" sz="2000" dirty="0" smtClean="0"/>
              <a:t> or even disbelief</a:t>
            </a:r>
          </a:p>
          <a:p>
            <a:pPr>
              <a:buNone/>
            </a:pPr>
            <a:r>
              <a:rPr lang="en-US" sz="2800" dirty="0" smtClean="0"/>
              <a:t>and repent to Allah, then Allah will forgive them</a:t>
            </a:r>
            <a:endParaRPr lang="nb-NO"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tel 5"/>
          <p:cNvSpPr>
            <a:spLocks noGrp="1"/>
          </p:cNvSpPr>
          <p:nvPr>
            <p:ph type="title"/>
          </p:nvPr>
        </p:nvSpPr>
        <p:spPr/>
        <p:txBody>
          <a:bodyPr/>
          <a:lstStyle/>
          <a:p>
            <a:endParaRPr lang="nb-NO" dirty="0"/>
          </a:p>
        </p:txBody>
      </p:sp>
      <p:sp>
        <p:nvSpPr>
          <p:cNvPr id="3" name="Plassholder for innhold 2"/>
          <p:cNvSpPr>
            <a:spLocks noGrp="1"/>
          </p:cNvSpPr>
          <p:nvPr>
            <p:ph idx="1"/>
          </p:nvPr>
        </p:nvSpPr>
        <p:spPr>
          <a:xfrm>
            <a:off x="0" y="0"/>
            <a:ext cx="4114800" cy="4114800"/>
          </a:xfrm>
        </p:spPr>
        <p:txBody>
          <a:bodyPr/>
          <a:lstStyle/>
          <a:p>
            <a:r>
              <a:rPr lang="en-US" sz="2800" dirty="0" smtClean="0"/>
              <a:t>Allah afterwards states that those who disbelieve in Him and remain in this state until they die, then: </a:t>
            </a:r>
          </a:p>
          <a:p>
            <a:pPr>
              <a:buNone/>
            </a:pPr>
            <a:endParaRPr lang="nb-NO" dirty="0"/>
          </a:p>
        </p:txBody>
      </p:sp>
      <p:sp>
        <p:nvSpPr>
          <p:cNvPr id="7" name="Plassholder for tekst 6"/>
          <p:cNvSpPr>
            <a:spLocks noGrp="1"/>
          </p:cNvSpPr>
          <p:nvPr>
            <p:ph type="body" sz="half" idx="2"/>
          </p:nvPr>
        </p:nvSpPr>
        <p:spPr>
          <a:xfrm>
            <a:off x="3581400" y="3276600"/>
            <a:ext cx="2514600" cy="1600200"/>
          </a:xfrm>
        </p:spPr>
        <p:txBody>
          <a:bodyPr>
            <a:normAutofit/>
          </a:bodyPr>
          <a:lstStyle/>
          <a:p>
            <a:r>
              <a:rPr lang="nb-NO" sz="3200" b="1" dirty="0" err="1" smtClean="0"/>
              <a:t>Aya</a:t>
            </a:r>
            <a:r>
              <a:rPr lang="nb-NO" sz="3200" b="1" dirty="0" smtClean="0"/>
              <a:t>  161</a:t>
            </a:r>
            <a:endParaRPr lang="nb-NO" sz="32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sz="half" idx="1"/>
          </p:nvPr>
        </p:nvSpPr>
        <p:spPr>
          <a:xfrm>
            <a:off x="304800" y="1752600"/>
            <a:ext cx="4343399" cy="4724400"/>
          </a:xfrm>
        </p:spPr>
        <p:txBody>
          <a:bodyPr>
            <a:normAutofit/>
          </a:bodyPr>
          <a:lstStyle/>
          <a:p>
            <a:pPr>
              <a:buNone/>
            </a:pPr>
            <a:r>
              <a:rPr lang="ar-AE" sz="4000" b="1" dirty="0" smtClean="0">
                <a:latin typeface="Arabic Typesetting" pitchFamily="66" charset="-78"/>
                <a:cs typeface="Arabic Typesetting" pitchFamily="66" charset="-78"/>
              </a:rPr>
              <a:t>إِنَّ ٱلَّذِينَ كَفَرُواْ وَمَاتُواْ وَهُمۡ كُفَّارٌ أُوْلَـٰٓٮِٕكَ عَلَيۡہِمۡ لَعۡنَةُ ٱللَّهِ وَٱلۡمَلَـٰٓٮِٕكَةِ وَٱلنَّاسِ أَجۡمَعِينَ </a:t>
            </a:r>
            <a:endParaRPr lang="nb-NO" sz="4000" b="1" dirty="0">
              <a:latin typeface="Arabic Typesetting" pitchFamily="66" charset="-78"/>
              <a:cs typeface="Arabic Typesetting" pitchFamily="66" charset="-78"/>
            </a:endParaRPr>
          </a:p>
        </p:txBody>
      </p:sp>
      <p:sp>
        <p:nvSpPr>
          <p:cNvPr id="6" name="Plassholder for innhold 5"/>
          <p:cNvSpPr>
            <a:spLocks noGrp="1"/>
          </p:cNvSpPr>
          <p:nvPr>
            <p:ph sz="half" idx="2"/>
          </p:nvPr>
        </p:nvSpPr>
        <p:spPr>
          <a:xfrm>
            <a:off x="4191000" y="1676400"/>
            <a:ext cx="4953000" cy="4724400"/>
          </a:xfrm>
        </p:spPr>
        <p:txBody>
          <a:bodyPr>
            <a:normAutofit/>
          </a:bodyPr>
          <a:lstStyle/>
          <a:p>
            <a:r>
              <a:rPr lang="en-US" sz="2400" dirty="0" smtClean="0"/>
              <a:t>Verily, those who disbelieve, and die while they are disbelievers, it is they on whom is the curse of Allah and of the angels and of mankind, combined.)</a:t>
            </a:r>
            <a:endParaRPr lang="nb-NO" sz="2400" dirty="0"/>
          </a:p>
        </p:txBody>
      </p:sp>
      <p:sp>
        <p:nvSpPr>
          <p:cNvPr id="4" name="Tittel 3"/>
          <p:cNvSpPr>
            <a:spLocks noGrp="1"/>
          </p:cNvSpPr>
          <p:nvPr>
            <p:ph type="title"/>
          </p:nvPr>
        </p:nvSpPr>
        <p:spPr/>
        <p:txBody>
          <a:bodyPr/>
          <a:lstStyle/>
          <a:p>
            <a:r>
              <a:rPr lang="nb-NO" b="1" dirty="0" smtClean="0"/>
              <a:t>Verse 161</a:t>
            </a:r>
            <a:endParaRPr lang="nb-NO"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161</a:t>
            </a:r>
            <a:endParaRPr lang="nb-NO" dirty="0"/>
          </a:p>
        </p:txBody>
      </p:sp>
      <p:sp>
        <p:nvSpPr>
          <p:cNvPr id="3" name="Plassholder for innhold 2"/>
          <p:cNvSpPr>
            <a:spLocks noGrp="1"/>
          </p:cNvSpPr>
          <p:nvPr>
            <p:ph idx="1"/>
          </p:nvPr>
        </p:nvSpPr>
        <p:spPr/>
        <p:txBody>
          <a:bodyPr>
            <a:normAutofit/>
          </a:bodyPr>
          <a:lstStyle/>
          <a:p>
            <a:pPr algn="ctr" rtl="1">
              <a:buNone/>
            </a:pPr>
            <a:r>
              <a:rPr lang="ar-SA" sz="4000" dirty="0" smtClean="0"/>
              <a:t> مَاتُو</a:t>
            </a:r>
            <a:r>
              <a:rPr lang="nb-NO" sz="4000" dirty="0" smtClean="0"/>
              <a:t>   </a:t>
            </a:r>
            <a:r>
              <a:rPr lang="ar-SA" sz="4000" dirty="0" smtClean="0"/>
              <a:t> </a:t>
            </a:r>
            <a:r>
              <a:rPr lang="nb-NO" sz="4000" dirty="0" smtClean="0"/>
              <a:t>م وت</a:t>
            </a:r>
          </a:p>
          <a:p>
            <a:pPr algn="ctr">
              <a:buNone/>
            </a:pPr>
            <a:r>
              <a:rPr lang="nb-NO" sz="4000" dirty="0" smtClean="0"/>
              <a:t> </a:t>
            </a:r>
            <a:r>
              <a:rPr lang="ar-SA" sz="4000" dirty="0" smtClean="0"/>
              <a:t>ٱلۡمَلَـٰٓٮِٕكَة</a:t>
            </a:r>
            <a:r>
              <a:rPr lang="nb-NO" sz="4000" dirty="0" smtClean="0"/>
              <a:t>   م ل ک</a:t>
            </a:r>
          </a:p>
          <a:p>
            <a:pPr algn="ctr">
              <a:buNone/>
            </a:pPr>
            <a:r>
              <a:rPr lang="ar-SA" sz="4000" dirty="0" smtClean="0"/>
              <a:t>أَجۡمَعِينَ</a:t>
            </a:r>
            <a:r>
              <a:rPr lang="nb-NO" sz="4000" dirty="0" smtClean="0"/>
              <a:t>    ج م ع</a:t>
            </a:r>
            <a:endParaRPr lang="nb-NO"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Autofit/>
          </a:bodyPr>
          <a:lstStyle/>
          <a:p>
            <a:pPr>
              <a:buNone/>
            </a:pPr>
            <a:r>
              <a:rPr lang="ar-AE" sz="4000" b="1" dirty="0" smtClean="0">
                <a:latin typeface="Arabic Typesetting" pitchFamily="66" charset="-78"/>
                <a:cs typeface="Arabic Typesetting" pitchFamily="66" charset="-78"/>
              </a:rPr>
              <a:t>خَـٰلِدِينَ فِيہَا‌ۖ لَا يُخَفَّفُ عَنۡہُمُ ٱلۡعَذَابُ وَلَا هُمۡ يُنظَرُونَ </a:t>
            </a:r>
            <a:endParaRPr lang="nb-NO" sz="40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normAutofit fontScale="92500"/>
          </a:bodyPr>
          <a:lstStyle/>
          <a:p>
            <a:r>
              <a:rPr lang="en-US" sz="2400" dirty="0" smtClean="0"/>
              <a:t>They will abide therein (under the curse in Hell), their punishment will neither be lightened nor will they be reprieved). </a:t>
            </a:r>
          </a:p>
          <a:p>
            <a:endParaRPr lang="nb-NO" dirty="0"/>
          </a:p>
        </p:txBody>
      </p:sp>
      <p:sp>
        <p:nvSpPr>
          <p:cNvPr id="4" name="Tittel 3"/>
          <p:cNvSpPr>
            <a:spLocks noGrp="1"/>
          </p:cNvSpPr>
          <p:nvPr>
            <p:ph type="title"/>
          </p:nvPr>
        </p:nvSpPr>
        <p:spPr/>
        <p:txBody>
          <a:bodyPr/>
          <a:lstStyle/>
          <a:p>
            <a:r>
              <a:rPr lang="nb-NO" dirty="0" smtClean="0"/>
              <a:t>Verse 162</a:t>
            </a:r>
            <a:endParaRPr lang="nb-N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b="1" dirty="0" smtClean="0">
                <a:latin typeface="+mn-lt"/>
              </a:rPr>
              <a:t>Main topics of verses</a:t>
            </a:r>
            <a:endParaRPr lang="nb-NO" b="1" dirty="0">
              <a:latin typeface="+mn-lt"/>
            </a:endParaRPr>
          </a:p>
        </p:txBody>
      </p:sp>
      <p:sp>
        <p:nvSpPr>
          <p:cNvPr id="3" name="Plassholder for innhold 2"/>
          <p:cNvSpPr>
            <a:spLocks noGrp="1"/>
          </p:cNvSpPr>
          <p:nvPr>
            <p:ph idx="1"/>
          </p:nvPr>
        </p:nvSpPr>
        <p:spPr>
          <a:xfrm>
            <a:off x="0" y="1447800"/>
            <a:ext cx="9144000" cy="5410200"/>
          </a:xfrm>
        </p:spPr>
        <p:txBody>
          <a:bodyPr>
            <a:normAutofit fontScale="62500" lnSpcReduction="20000"/>
          </a:bodyPr>
          <a:lstStyle/>
          <a:p>
            <a:endParaRPr lang="nb-NO" sz="2600" dirty="0" smtClean="0">
              <a:latin typeface="Aharoni" pitchFamily="2" charset="-79"/>
              <a:cs typeface="Aharoni" pitchFamily="2" charset="-79"/>
            </a:endParaRPr>
          </a:p>
          <a:p>
            <a:r>
              <a:rPr lang="en-US" sz="2600" dirty="0" smtClean="0">
                <a:latin typeface="Aharoni" pitchFamily="2" charset="-79"/>
                <a:cs typeface="Aharoni" pitchFamily="2" charset="-79"/>
              </a:rPr>
              <a:t>The curse of Allah, the angels and all mankind is on those  </a:t>
            </a:r>
            <a:endParaRPr lang="nb-NO" sz="2600" dirty="0" smtClean="0">
              <a:latin typeface="Aharoni" pitchFamily="2" charset="-79"/>
              <a:cs typeface="Aharoni" pitchFamily="2" charset="-79"/>
            </a:endParaRPr>
          </a:p>
          <a:p>
            <a:pPr marL="0" indent="0">
              <a:buNone/>
            </a:pPr>
            <a:r>
              <a:rPr lang="en-US" sz="2600" dirty="0" smtClean="0">
                <a:latin typeface="Aharoni" pitchFamily="2" charset="-79"/>
                <a:cs typeface="Aharoni" pitchFamily="2" charset="-79"/>
              </a:rPr>
              <a:t>    who conceal the truth.	2:[159-163]</a:t>
            </a:r>
            <a:endParaRPr lang="nb-NO" sz="2600" dirty="0" smtClean="0">
              <a:latin typeface="Aharoni" pitchFamily="2" charset="-79"/>
              <a:cs typeface="Aharoni" pitchFamily="2" charset="-79"/>
            </a:endParaRPr>
          </a:p>
          <a:p>
            <a:r>
              <a:rPr lang="en-US" sz="2600" dirty="0" smtClean="0">
                <a:latin typeface="Aharoni" pitchFamily="2" charset="-79"/>
                <a:cs typeface="Aharoni" pitchFamily="2" charset="-79"/>
              </a:rPr>
              <a:t>Signs from nature to recognize Allah.	2:[164]</a:t>
            </a:r>
            <a:endParaRPr lang="nb-NO" sz="2600" dirty="0" smtClean="0">
              <a:latin typeface="Aharoni" pitchFamily="2" charset="-79"/>
              <a:cs typeface="Aharoni" pitchFamily="2" charset="-79"/>
            </a:endParaRPr>
          </a:p>
          <a:p>
            <a:r>
              <a:rPr lang="en-US" sz="2600" dirty="0" smtClean="0">
                <a:latin typeface="Aharoni" pitchFamily="2" charset="-79"/>
                <a:cs typeface="Aharoni" pitchFamily="2" charset="-79"/>
              </a:rPr>
              <a:t>The </a:t>
            </a:r>
            <a:r>
              <a:rPr lang="en-US" sz="2600" dirty="0" err="1" smtClean="0">
                <a:latin typeface="Aharoni" pitchFamily="2" charset="-79"/>
                <a:cs typeface="Aharoni" pitchFamily="2" charset="-79"/>
              </a:rPr>
              <a:t>mushrikeen</a:t>
            </a:r>
            <a:r>
              <a:rPr lang="en-US" sz="2600" dirty="0" smtClean="0">
                <a:latin typeface="Aharoni" pitchFamily="2" charset="-79"/>
                <a:cs typeface="Aharoni" pitchFamily="2" charset="-79"/>
              </a:rPr>
              <a:t> will have severe punishment and</a:t>
            </a:r>
            <a:endParaRPr lang="nb-NO" sz="2600" dirty="0" smtClean="0">
              <a:latin typeface="Aharoni" pitchFamily="2" charset="-79"/>
              <a:cs typeface="Aharoni" pitchFamily="2" charset="-79"/>
            </a:endParaRPr>
          </a:p>
          <a:p>
            <a:pPr marL="0" indent="0">
              <a:buNone/>
            </a:pPr>
            <a:r>
              <a:rPr lang="en-US" sz="2600" dirty="0" smtClean="0">
                <a:latin typeface="Aharoni" pitchFamily="2" charset="-79"/>
                <a:cs typeface="Aharoni" pitchFamily="2" charset="-79"/>
              </a:rPr>
              <a:t>     The followers of misguided leaders will regret on the</a:t>
            </a:r>
            <a:endParaRPr lang="nb-NO" sz="2600" dirty="0" smtClean="0">
              <a:latin typeface="Aharoni" pitchFamily="2" charset="-79"/>
              <a:cs typeface="Aharoni" pitchFamily="2" charset="-79"/>
            </a:endParaRPr>
          </a:p>
          <a:p>
            <a:pPr marL="0" indent="0">
              <a:buNone/>
            </a:pPr>
            <a:r>
              <a:rPr lang="en-US" sz="2600" dirty="0" smtClean="0">
                <a:latin typeface="Aharoni" pitchFamily="2" charset="-79"/>
                <a:cs typeface="Aharoni" pitchFamily="2" charset="-79"/>
              </a:rPr>
              <a:t>     Day of Judgment.	2:[165-167]</a:t>
            </a:r>
            <a:endParaRPr lang="nb-NO" sz="2600" dirty="0" smtClean="0">
              <a:latin typeface="Aharoni" pitchFamily="2" charset="-79"/>
              <a:cs typeface="Aharoni" pitchFamily="2" charset="-79"/>
            </a:endParaRPr>
          </a:p>
          <a:p>
            <a:r>
              <a:rPr lang="en-US" sz="2600" dirty="0" smtClean="0">
                <a:latin typeface="Aharoni" pitchFamily="2" charset="-79"/>
                <a:cs typeface="Aharoni" pitchFamily="2" charset="-79"/>
              </a:rPr>
              <a:t>Do not follow the footsteps of </a:t>
            </a:r>
            <a:r>
              <a:rPr lang="en-US" sz="2600" dirty="0" err="1" smtClean="0">
                <a:latin typeface="Aharoni" pitchFamily="2" charset="-79"/>
                <a:cs typeface="Aharoni" pitchFamily="2" charset="-79"/>
              </a:rPr>
              <a:t>Shaitân</a:t>
            </a:r>
            <a:r>
              <a:rPr lang="en-US" sz="2600" dirty="0" smtClean="0">
                <a:latin typeface="Aharoni" pitchFamily="2" charset="-79"/>
                <a:cs typeface="Aharoni" pitchFamily="2" charset="-79"/>
              </a:rPr>
              <a:t>.	2:[168-169]</a:t>
            </a:r>
            <a:endParaRPr lang="nb-NO" sz="2600" dirty="0" smtClean="0">
              <a:latin typeface="Aharoni" pitchFamily="2" charset="-79"/>
              <a:cs typeface="Aharoni" pitchFamily="2" charset="-79"/>
            </a:endParaRPr>
          </a:p>
          <a:p>
            <a:r>
              <a:rPr lang="en-US" sz="2600" dirty="0" smtClean="0">
                <a:latin typeface="Aharoni" pitchFamily="2" charset="-79"/>
                <a:cs typeface="Aharoni" pitchFamily="2" charset="-79"/>
              </a:rPr>
              <a:t>Do not profess the faith blindly.	2:[170-171]</a:t>
            </a:r>
            <a:endParaRPr lang="nb-NO" sz="2600" b="1" dirty="0" smtClean="0">
              <a:latin typeface="Aharoni" pitchFamily="2" charset="-79"/>
              <a:cs typeface="Aharoni" pitchFamily="2" charset="-79"/>
            </a:endParaRPr>
          </a:p>
          <a:p>
            <a:endParaRPr lang="nb-NO" sz="28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162</a:t>
            </a:r>
            <a:endParaRPr lang="nb-NO" dirty="0"/>
          </a:p>
        </p:txBody>
      </p:sp>
      <p:sp>
        <p:nvSpPr>
          <p:cNvPr id="3" name="Plassholder for innhold 2"/>
          <p:cNvSpPr>
            <a:spLocks noGrp="1"/>
          </p:cNvSpPr>
          <p:nvPr>
            <p:ph idx="1"/>
          </p:nvPr>
        </p:nvSpPr>
        <p:spPr/>
        <p:txBody>
          <a:bodyPr>
            <a:normAutofit lnSpcReduction="10000"/>
          </a:bodyPr>
          <a:lstStyle/>
          <a:p>
            <a:pPr algn="ctr">
              <a:buNone/>
            </a:pPr>
            <a:r>
              <a:rPr lang="ar-SA" sz="4000" dirty="0" smtClean="0"/>
              <a:t>يُخَفَّفُ </a:t>
            </a:r>
            <a:r>
              <a:rPr lang="nb-NO" sz="4000" dirty="0" smtClean="0"/>
              <a:t>  خ ف ف</a:t>
            </a:r>
          </a:p>
          <a:p>
            <a:pPr algn="ctr">
              <a:buNone/>
            </a:pPr>
            <a:r>
              <a:rPr lang="ar-SA" sz="4000" dirty="0" smtClean="0"/>
              <a:t>يُنظَرُونَ</a:t>
            </a:r>
            <a:r>
              <a:rPr lang="nb-NO" sz="4000" dirty="0" smtClean="0"/>
              <a:t>     ن ظ ر</a:t>
            </a:r>
          </a:p>
          <a:p>
            <a:pPr algn="ctr">
              <a:buNone/>
            </a:pPr>
            <a:r>
              <a:rPr lang="ar-SA" sz="4000" dirty="0" smtClean="0"/>
              <a:t>ٱلرَّحۡمَـٰنُ </a:t>
            </a:r>
            <a:r>
              <a:rPr lang="nb-NO" sz="4000" dirty="0" smtClean="0"/>
              <a:t>    رح م</a:t>
            </a:r>
          </a:p>
          <a:p>
            <a:pPr algn="ctr">
              <a:buNone/>
            </a:pPr>
            <a:r>
              <a:rPr lang="ar-SA" sz="4000" dirty="0" smtClean="0"/>
              <a:t>ٱلرَّحِيمُ </a:t>
            </a:r>
            <a:r>
              <a:rPr lang="nb-NO" sz="4000" dirty="0" smtClean="0"/>
              <a:t>  رح م</a:t>
            </a:r>
          </a:p>
          <a:p>
            <a:pPr algn="ctr">
              <a:buNone/>
            </a:pPr>
            <a:endParaRPr lang="nb-NO" sz="4000" dirty="0" smtClean="0"/>
          </a:p>
          <a:p>
            <a:endParaRPr lang="nb-N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pPr algn="ctr"/>
            <a:r>
              <a:rPr lang="ar-AE" sz="6000" b="1" dirty="0" smtClean="0">
                <a:latin typeface="Arabic Typesetting" pitchFamily="66" charset="-78"/>
                <a:cs typeface="Arabic Typesetting" pitchFamily="66" charset="-78"/>
              </a:rPr>
              <a:t>خَـلِدِينَ فِيهَآ</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endParaRPr lang="en-US" sz="2000" dirty="0" smtClean="0"/>
          </a:p>
          <a:p>
            <a:r>
              <a:rPr lang="en-US" sz="2400" dirty="0" smtClean="0"/>
              <a:t>They will abide therein </a:t>
            </a:r>
          </a:p>
          <a:p>
            <a:r>
              <a:rPr lang="en-US" sz="2400" dirty="0" smtClean="0"/>
              <a:t>under the curse in Hell</a:t>
            </a:r>
          </a:p>
          <a:p>
            <a:pPr>
              <a:buNone/>
            </a:pPr>
            <a:endParaRPr lang="nb-NO"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609600" y="1901952"/>
            <a:ext cx="7924800" cy="4224528"/>
          </a:xfrm>
        </p:spPr>
        <p:txBody>
          <a:bodyPr/>
          <a:lstStyle/>
          <a:p>
            <a:pPr>
              <a:buNone/>
            </a:pPr>
            <a:r>
              <a:rPr lang="en-US" sz="2800" dirty="0" smtClean="0"/>
              <a:t>Therefore, they will suffer the eternal curse until the Day of Resurrection and after that in the fire of </a:t>
            </a:r>
            <a:r>
              <a:rPr lang="en-US" sz="2800" dirty="0" err="1" smtClean="0"/>
              <a:t>Jahannam</a:t>
            </a:r>
            <a:r>
              <a:rPr lang="en-US" sz="2800" dirty="0" smtClean="0"/>
              <a:t>,…</a:t>
            </a:r>
          </a:p>
          <a:p>
            <a:pPr>
              <a:buNone/>
            </a:pPr>
            <a:endParaRPr lang="nb-NO"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normAutofit fontScale="90000"/>
          </a:bodyPr>
          <a:lstStyle/>
          <a:p>
            <a:pPr algn="ctr"/>
            <a:r>
              <a:rPr lang="nb-NO" sz="6000" b="1" dirty="0" smtClean="0">
                <a:latin typeface="Arabic Typesetting" pitchFamily="66" charset="-78"/>
                <a:cs typeface="Arabic Typesetting" pitchFamily="66" charset="-78"/>
              </a:rPr>
              <a:t/>
            </a:r>
            <a:br>
              <a:rPr lang="nb-NO" sz="6000" b="1" dirty="0" smtClean="0">
                <a:latin typeface="Arabic Typesetting" pitchFamily="66" charset="-78"/>
                <a:cs typeface="Arabic Typesetting" pitchFamily="66" charset="-78"/>
              </a:rPr>
            </a:br>
            <a:r>
              <a:rPr lang="ar-AE" sz="6000" b="1" dirty="0" smtClean="0">
                <a:latin typeface="Arabic Typesetting" pitchFamily="66" charset="-78"/>
                <a:cs typeface="Arabic Typesetting" pitchFamily="66" charset="-78"/>
              </a:rPr>
              <a:t>لاَ يُخَفَّفُ عَنْهُمُ الْعَذَابُ</a:t>
            </a:r>
            <a:r>
              <a:rPr lang="nb-NO" sz="6000" b="1" dirty="0" smtClean="0">
                <a:latin typeface="Arabic Typesetting" pitchFamily="66" charset="-78"/>
                <a:cs typeface="Arabic Typesetting" pitchFamily="66" charset="-78"/>
              </a:rPr>
              <a:t/>
            </a:r>
            <a:br>
              <a:rPr lang="nb-NO" sz="6000" b="1" dirty="0" smtClean="0">
                <a:latin typeface="Arabic Typesetting" pitchFamily="66" charset="-78"/>
                <a:cs typeface="Arabic Typesetting" pitchFamily="66" charset="-78"/>
              </a:rPr>
            </a:br>
            <a:endParaRPr lang="nb-NO" sz="6000" dirty="0"/>
          </a:p>
        </p:txBody>
      </p:sp>
      <p:sp>
        <p:nvSpPr>
          <p:cNvPr id="5" name="Plassholder for innhold 4"/>
          <p:cNvSpPr>
            <a:spLocks noGrp="1"/>
          </p:cNvSpPr>
          <p:nvPr>
            <p:ph idx="1"/>
          </p:nvPr>
        </p:nvSpPr>
        <p:spPr>
          <a:xfrm>
            <a:off x="457200" y="1905000"/>
            <a:ext cx="7391400" cy="4224528"/>
          </a:xfrm>
        </p:spPr>
        <p:txBody>
          <a:bodyPr>
            <a:normAutofit/>
          </a:bodyPr>
          <a:lstStyle/>
          <a:p>
            <a:endParaRPr lang="en-US" sz="2800" dirty="0" smtClean="0"/>
          </a:p>
          <a:p>
            <a:r>
              <a:rPr lang="en-US" sz="2800" dirty="0" smtClean="0"/>
              <a:t>their punishment will neither be lightened</a:t>
            </a:r>
          </a:p>
          <a:p>
            <a:r>
              <a:rPr lang="en-US" sz="2800" dirty="0" smtClean="0"/>
              <a:t>Hence, the torment will not be decreased for them, </a:t>
            </a:r>
          </a:p>
          <a:p>
            <a:pPr>
              <a:buNone/>
            </a:pPr>
            <a:endParaRPr lang="nb-NO" sz="2000" b="1" dirty="0">
              <a:latin typeface="Arabic Typesetting" pitchFamily="66" charset="-78"/>
              <a:cs typeface="Arabic Typesetting" pitchFamily="66"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وَلاَ هُمْ يُنظَرُونَ</a:t>
            </a:r>
            <a:endParaRPr lang="nb-NO" sz="6000" b="1" dirty="0">
              <a:latin typeface="Arabic Typesetting" pitchFamily="66" charset="-78"/>
              <a:cs typeface="Arabic Typesetting" pitchFamily="66" charset="-78"/>
            </a:endParaRPr>
          </a:p>
        </p:txBody>
      </p:sp>
      <p:sp>
        <p:nvSpPr>
          <p:cNvPr id="6" name="Plassholder for innhold 5"/>
          <p:cNvSpPr>
            <a:spLocks noGrp="1"/>
          </p:cNvSpPr>
          <p:nvPr>
            <p:ph idx="1"/>
          </p:nvPr>
        </p:nvSpPr>
        <p:spPr>
          <a:xfrm>
            <a:off x="0" y="1901952"/>
            <a:ext cx="9144000" cy="4224528"/>
          </a:xfrm>
        </p:spPr>
        <p:txBody>
          <a:bodyPr>
            <a:normAutofit fontScale="92500" lnSpcReduction="10000"/>
          </a:bodyPr>
          <a:lstStyle/>
          <a:p>
            <a:endParaRPr lang="en-US" sz="2400" dirty="0" smtClean="0"/>
          </a:p>
          <a:p>
            <a:r>
              <a:rPr lang="en-US" sz="2400" b="1" dirty="0" smtClean="0"/>
              <a:t>Nor will they be reprieved</a:t>
            </a:r>
          </a:p>
          <a:p>
            <a:r>
              <a:rPr lang="en-US" sz="2400" dirty="0" smtClean="0"/>
              <a:t>The torment will not be changed or tempered for even an hour. </a:t>
            </a:r>
          </a:p>
          <a:p>
            <a:r>
              <a:rPr lang="en-US" sz="2400" dirty="0" smtClean="0"/>
              <a:t>Rather, it is continuous and eternal. </a:t>
            </a:r>
          </a:p>
          <a:p>
            <a:pPr>
              <a:buNone/>
            </a:pPr>
            <a:r>
              <a:rPr lang="en-US" sz="2400" b="1" dirty="0" smtClean="0"/>
              <a:t>We seek refuge with Allah from this evil end. </a:t>
            </a:r>
          </a:p>
          <a:p>
            <a:pPr>
              <a:buNone/>
            </a:pP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rmAutofit/>
          </a:bodyPr>
          <a:lstStyle/>
          <a:p>
            <a:pPr>
              <a:buNone/>
            </a:pPr>
            <a:r>
              <a:rPr lang="ks-Arab" sz="4000" b="1" dirty="0" smtClean="0">
                <a:latin typeface="Arabic Typesetting" pitchFamily="66" charset="-78"/>
                <a:cs typeface="Arabic Typesetting" pitchFamily="66" charset="-78"/>
              </a:rPr>
              <a:t>وَإِلَـٰهُكُمۡ إِلَـٰهٌ۬ وَٲحِدٌ۬‌ۖ لَّآ إِلَـٰهَ إِلَّا هُوَ ٱلرَّحۡمَـٰنُ ٱلرَّحِيمُ</a:t>
            </a:r>
            <a:endParaRPr lang="nb-NO" sz="40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800600" y="1600200"/>
            <a:ext cx="3429000" cy="4648200"/>
          </a:xfrm>
        </p:spPr>
        <p:txBody>
          <a:bodyPr>
            <a:normAutofit/>
          </a:bodyPr>
          <a:lstStyle/>
          <a:p>
            <a:r>
              <a:rPr lang="nb-NO" sz="2000" dirty="0" smtClean="0"/>
              <a:t>. And </a:t>
            </a:r>
            <a:r>
              <a:rPr lang="nb-NO" sz="2000" dirty="0" err="1" smtClean="0"/>
              <a:t>your</a:t>
            </a:r>
            <a:r>
              <a:rPr lang="nb-NO" sz="2000" dirty="0" smtClean="0"/>
              <a:t> </a:t>
            </a:r>
            <a:r>
              <a:rPr lang="nb-NO" sz="2000" dirty="0" err="1" smtClean="0"/>
              <a:t>Ilah</a:t>
            </a:r>
            <a:r>
              <a:rPr lang="nb-NO" sz="2000" dirty="0" smtClean="0"/>
              <a:t> (God) is One </a:t>
            </a:r>
            <a:r>
              <a:rPr lang="nb-NO" sz="2000" dirty="0" err="1" smtClean="0"/>
              <a:t>Ilah</a:t>
            </a:r>
            <a:r>
              <a:rPr lang="nb-NO" sz="2000" dirty="0" smtClean="0"/>
              <a:t> (God ـ Allah), La </a:t>
            </a:r>
            <a:r>
              <a:rPr lang="nb-NO" sz="2000" dirty="0" err="1" smtClean="0"/>
              <a:t>ilaha</a:t>
            </a:r>
            <a:r>
              <a:rPr lang="nb-NO" sz="2000" dirty="0" smtClean="0"/>
              <a:t> </a:t>
            </a:r>
            <a:r>
              <a:rPr lang="nb-NO" sz="2000" dirty="0" err="1" smtClean="0"/>
              <a:t>illa</a:t>
            </a:r>
            <a:r>
              <a:rPr lang="nb-NO" sz="2000" dirty="0" smtClean="0"/>
              <a:t> </a:t>
            </a:r>
            <a:r>
              <a:rPr lang="nb-NO" sz="2000" dirty="0" err="1" smtClean="0"/>
              <a:t>Huwa</a:t>
            </a:r>
            <a:r>
              <a:rPr lang="nb-NO" sz="2000" dirty="0" smtClean="0"/>
              <a:t> (</a:t>
            </a:r>
            <a:r>
              <a:rPr lang="nb-NO" sz="2000" dirty="0" err="1" smtClean="0"/>
              <a:t>there</a:t>
            </a:r>
            <a:r>
              <a:rPr lang="nb-NO" sz="2000" dirty="0" smtClean="0"/>
              <a:t> is none </a:t>
            </a:r>
            <a:r>
              <a:rPr lang="nb-NO" sz="2000" dirty="0" err="1" smtClean="0"/>
              <a:t>who</a:t>
            </a:r>
            <a:r>
              <a:rPr lang="nb-NO" sz="2000" dirty="0" smtClean="0"/>
              <a:t> has </a:t>
            </a:r>
            <a:r>
              <a:rPr lang="nb-NO" sz="2000" dirty="0" err="1" smtClean="0"/>
              <a:t>the</a:t>
            </a:r>
            <a:r>
              <a:rPr lang="nb-NO" sz="2000" dirty="0" smtClean="0"/>
              <a:t> right to be </a:t>
            </a:r>
            <a:r>
              <a:rPr lang="nb-NO" sz="2000" dirty="0" err="1" smtClean="0"/>
              <a:t>worshipped</a:t>
            </a:r>
            <a:r>
              <a:rPr lang="nb-NO" sz="2000" dirty="0" smtClean="0"/>
              <a:t> </a:t>
            </a:r>
            <a:r>
              <a:rPr lang="nb-NO" sz="2000" dirty="0" err="1" smtClean="0"/>
              <a:t>but</a:t>
            </a:r>
            <a:r>
              <a:rPr lang="nb-NO" sz="2000" dirty="0" smtClean="0"/>
              <a:t> He), </a:t>
            </a:r>
            <a:r>
              <a:rPr lang="nb-NO" sz="2000" dirty="0" err="1" smtClean="0"/>
              <a:t>the</a:t>
            </a:r>
            <a:r>
              <a:rPr lang="nb-NO" sz="2000" dirty="0" smtClean="0"/>
              <a:t> Most </a:t>
            </a:r>
            <a:r>
              <a:rPr lang="nb-NO" sz="2000" dirty="0" err="1" smtClean="0"/>
              <a:t>Gracious</a:t>
            </a:r>
            <a:r>
              <a:rPr lang="nb-NO" sz="2000" dirty="0" smtClean="0"/>
              <a:t>, </a:t>
            </a:r>
            <a:r>
              <a:rPr lang="nb-NO" sz="2000" dirty="0" err="1" smtClean="0"/>
              <a:t>the</a:t>
            </a:r>
            <a:r>
              <a:rPr lang="nb-NO" sz="2000" dirty="0" smtClean="0"/>
              <a:t> Most </a:t>
            </a:r>
            <a:r>
              <a:rPr lang="nb-NO" sz="2000" dirty="0" err="1" smtClean="0"/>
              <a:t>Merciful</a:t>
            </a:r>
            <a:r>
              <a:rPr lang="nb-NO" sz="2000" dirty="0" smtClean="0"/>
              <a:t>.) </a:t>
            </a:r>
          </a:p>
          <a:p>
            <a:pPr>
              <a:buNone/>
            </a:pPr>
            <a:endParaRPr lang="nb-NO" dirty="0"/>
          </a:p>
        </p:txBody>
      </p:sp>
      <p:sp>
        <p:nvSpPr>
          <p:cNvPr id="4" name="Tittel 3"/>
          <p:cNvSpPr>
            <a:spLocks noGrp="1"/>
          </p:cNvSpPr>
          <p:nvPr>
            <p:ph type="title"/>
          </p:nvPr>
        </p:nvSpPr>
        <p:spPr/>
        <p:txBody>
          <a:bodyPr/>
          <a:lstStyle/>
          <a:p>
            <a:r>
              <a:rPr lang="nb-NO" dirty="0" smtClean="0"/>
              <a:t>Verse 163</a:t>
            </a:r>
            <a:endParaRPr lang="nb-N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163</a:t>
            </a:r>
            <a:endParaRPr lang="nb-NO" dirty="0"/>
          </a:p>
        </p:txBody>
      </p:sp>
      <p:sp>
        <p:nvSpPr>
          <p:cNvPr id="3" name="Plassholder for innhold 2"/>
          <p:cNvSpPr>
            <a:spLocks noGrp="1"/>
          </p:cNvSpPr>
          <p:nvPr>
            <p:ph idx="1"/>
          </p:nvPr>
        </p:nvSpPr>
        <p:spPr/>
        <p:txBody>
          <a:bodyPr>
            <a:normAutofit/>
          </a:bodyPr>
          <a:lstStyle/>
          <a:p>
            <a:pPr algn="ctr">
              <a:buNone/>
            </a:pPr>
            <a:r>
              <a:rPr lang="ar-SA" sz="4000" dirty="0" smtClean="0"/>
              <a:t>ٱلرَّحِيمُ </a:t>
            </a:r>
            <a:r>
              <a:rPr lang="nb-NO" sz="4000" dirty="0" smtClean="0"/>
              <a:t>  رح م</a:t>
            </a:r>
          </a:p>
          <a:p>
            <a:pPr algn="ctr">
              <a:buNone/>
            </a:pPr>
            <a:r>
              <a:rPr lang="ar-SA" sz="4000" dirty="0" smtClean="0"/>
              <a:t>ٱلرَّحۡمَـٰنُ </a:t>
            </a:r>
            <a:r>
              <a:rPr lang="nb-NO" sz="4000" dirty="0" smtClean="0"/>
              <a:t>    رح م</a:t>
            </a:r>
          </a:p>
          <a:p>
            <a:pPr>
              <a:buNone/>
            </a:pPr>
            <a:endParaRPr lang="nb-NO"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Theme of the ayat...</a:t>
            </a:r>
            <a:endParaRPr lang="nb-NO" dirty="0"/>
          </a:p>
        </p:txBody>
      </p:sp>
      <p:sp>
        <p:nvSpPr>
          <p:cNvPr id="3" name="Plassholder for innhold 2"/>
          <p:cNvSpPr>
            <a:spLocks noGrp="1"/>
          </p:cNvSpPr>
          <p:nvPr>
            <p:ph idx="1"/>
          </p:nvPr>
        </p:nvSpPr>
        <p:spPr>
          <a:xfrm>
            <a:off x="457200" y="1901952"/>
            <a:ext cx="7620000" cy="4224528"/>
          </a:xfrm>
        </p:spPr>
        <p:txBody>
          <a:bodyPr>
            <a:normAutofit/>
          </a:bodyPr>
          <a:lstStyle/>
          <a:p>
            <a:pPr>
              <a:buNone/>
            </a:pPr>
            <a:endParaRPr lang="en-US" sz="2800" dirty="0" smtClean="0"/>
          </a:p>
          <a:p>
            <a:pPr>
              <a:buNone/>
            </a:pPr>
            <a:r>
              <a:rPr lang="en-US" sz="2800" dirty="0" smtClean="0"/>
              <a:t>In this Ayah, Allah mentions that He is the only deity, and that He has no partners or equals</a:t>
            </a:r>
            <a:endParaRPr lang="nb-NO"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914400" y="1901952"/>
            <a:ext cx="6858000" cy="4224528"/>
          </a:xfrm>
        </p:spPr>
        <p:txBody>
          <a:bodyPr/>
          <a:lstStyle/>
          <a:p>
            <a:pPr>
              <a:buNone/>
            </a:pPr>
            <a:endParaRPr lang="en-US" sz="2800" dirty="0" smtClean="0"/>
          </a:p>
          <a:p>
            <a:pPr>
              <a:buNone/>
            </a:pPr>
            <a:r>
              <a:rPr lang="en-US" sz="2800" dirty="0" smtClean="0"/>
              <a:t> He is Allah, the One and Only, the Sustainer, and there is no deity worthy of worship except Him.</a:t>
            </a:r>
            <a:endParaRPr lang="nb-NO" sz="2800" dirty="0" smtClean="0"/>
          </a:p>
          <a:p>
            <a:pPr>
              <a:buNone/>
            </a:pPr>
            <a:endParaRPr lang="nb-NO"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normAutofit/>
          </a:bodyPr>
          <a:lstStyle/>
          <a:p>
            <a:r>
              <a:rPr lang="nb-NO" sz="2800" dirty="0" smtClean="0"/>
              <a:t>He is </a:t>
            </a:r>
            <a:r>
              <a:rPr lang="nb-NO" sz="2800" dirty="0" err="1" smtClean="0"/>
              <a:t>the</a:t>
            </a:r>
            <a:r>
              <a:rPr lang="nb-NO" sz="2800" dirty="0" smtClean="0"/>
              <a:t> Most </a:t>
            </a:r>
            <a:r>
              <a:rPr lang="nb-NO" sz="2800" dirty="0" err="1" smtClean="0"/>
              <a:t>Gracious</a:t>
            </a:r>
            <a:r>
              <a:rPr lang="nb-NO" sz="2800" dirty="0" smtClean="0"/>
              <a:t> </a:t>
            </a:r>
          </a:p>
          <a:p>
            <a:pPr>
              <a:buNone/>
            </a:pPr>
            <a:r>
              <a:rPr lang="nb-NO" sz="2800" b="1" dirty="0" smtClean="0"/>
              <a:t> </a:t>
            </a:r>
            <a:r>
              <a:rPr lang="nb-NO" sz="2800" b="1" dirty="0" err="1" smtClean="0"/>
              <a:t>Ar-Rahman</a:t>
            </a:r>
            <a:endParaRPr lang="nb-NO" sz="2800" b="1" dirty="0" smtClean="0"/>
          </a:p>
        </p:txBody>
      </p:sp>
      <p:sp>
        <p:nvSpPr>
          <p:cNvPr id="5" name="Plassholder for innhold 4"/>
          <p:cNvSpPr>
            <a:spLocks noGrp="1"/>
          </p:cNvSpPr>
          <p:nvPr>
            <p:ph sz="half" idx="2"/>
          </p:nvPr>
        </p:nvSpPr>
        <p:spPr>
          <a:xfrm>
            <a:off x="4800600" y="1676400"/>
            <a:ext cx="3429000" cy="4114800"/>
          </a:xfrm>
        </p:spPr>
        <p:txBody>
          <a:bodyPr>
            <a:normAutofit/>
          </a:bodyPr>
          <a:lstStyle/>
          <a:p>
            <a:endParaRPr lang="nb-NO" sz="2800" dirty="0" smtClean="0"/>
          </a:p>
          <a:p>
            <a:r>
              <a:rPr lang="nb-NO" sz="2800" dirty="0" smtClean="0"/>
              <a:t>He is the Most Merciful</a:t>
            </a:r>
          </a:p>
          <a:p>
            <a:pPr>
              <a:buNone/>
            </a:pPr>
            <a:r>
              <a:rPr lang="nb-NO" sz="2800" b="1" dirty="0" err="1" smtClean="0"/>
              <a:t>Ar-Rahim</a:t>
            </a:r>
            <a:endParaRPr lang="nb-NO" sz="2800" b="1" dirty="0" smtClean="0"/>
          </a:p>
          <a:p>
            <a:endParaRPr lang="nb-NO" dirty="0"/>
          </a:p>
        </p:txBody>
      </p:sp>
      <p:sp>
        <p:nvSpPr>
          <p:cNvPr id="4" name="Tittel 3"/>
          <p:cNvSpPr>
            <a:spLocks noGrp="1"/>
          </p:cNvSpPr>
          <p:nvPr>
            <p:ph type="title"/>
          </p:nvPr>
        </p:nvSpPr>
        <p:spPr/>
        <p:txBody>
          <a:bodyPr>
            <a:normAutofit/>
          </a:bodyPr>
          <a:lstStyle/>
          <a:p>
            <a:pPr algn="ctr"/>
            <a:r>
              <a:rPr lang="ar-AE" sz="6000" b="1" dirty="0" smtClean="0">
                <a:latin typeface="Arabic Typesetting" pitchFamily="66" charset="-78"/>
                <a:cs typeface="Arabic Typesetting" pitchFamily="66" charset="-78"/>
              </a:rPr>
              <a:t>هُوَ الرَّحْمَـنُ الرَّحِيمُ </a:t>
            </a:r>
            <a:endParaRPr lang="nb-NO" sz="6000" b="1" dirty="0">
              <a:latin typeface="Arabic Typesetting" pitchFamily="66" charset="-78"/>
              <a:cs typeface="Arabic Typesetting" pitchFamily="66"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ssholder for innhold 4"/>
          <p:cNvSpPr>
            <a:spLocks noGrp="1"/>
          </p:cNvSpPr>
          <p:nvPr>
            <p:ph sz="half" idx="1"/>
          </p:nvPr>
        </p:nvSpPr>
        <p:spPr>
          <a:xfrm>
            <a:off x="900953" y="1752600"/>
            <a:ext cx="3823448" cy="4724400"/>
          </a:xfrm>
        </p:spPr>
        <p:txBody>
          <a:bodyPr>
            <a:noAutofit/>
          </a:bodyPr>
          <a:lstStyle/>
          <a:p>
            <a:pPr>
              <a:buNone/>
            </a:pPr>
            <a:r>
              <a:rPr lang="ar-AE" sz="4000" b="1" dirty="0" smtClean="0">
                <a:latin typeface="Arabic Typesetting" pitchFamily="66" charset="-78"/>
                <a:cs typeface="Arabic Typesetting" pitchFamily="66" charset="-78"/>
              </a:rPr>
              <a:t>إِنَّ ٱلَّذِينَ يَكۡتُمُونَ مَآ أَنزَلۡنَا مِنَ ٱلۡبَيِّنَـٰتِ وَٱلۡهُدَىٰ مِنۢ بَعۡدِ مَا بَيَّنَّـٰهُ لِلنَّاسِ فِى ٱلۡكِتَـٰبِ‌ۙ أُوْلَـٰٓٮِٕكَ يَلۡعَنُہُمُ ٱللَّهُ وَيَلۡعَنُہُمُ ٱللَّـٰعِنُونَ </a:t>
            </a:r>
            <a:endParaRPr lang="nb-NO" sz="4000" b="1" dirty="0">
              <a:latin typeface="Arabic Typesetting" pitchFamily="66" charset="-78"/>
              <a:cs typeface="Arabic Typesetting" pitchFamily="66" charset="-78"/>
            </a:endParaRPr>
          </a:p>
        </p:txBody>
      </p:sp>
      <p:sp>
        <p:nvSpPr>
          <p:cNvPr id="6" name="Plassholder for innhold 5"/>
          <p:cNvSpPr>
            <a:spLocks noGrp="1"/>
          </p:cNvSpPr>
          <p:nvPr>
            <p:ph sz="half" idx="2"/>
          </p:nvPr>
        </p:nvSpPr>
        <p:spPr>
          <a:xfrm>
            <a:off x="4800600" y="76200"/>
            <a:ext cx="3962400" cy="6172200"/>
          </a:xfrm>
        </p:spPr>
        <p:txBody>
          <a:bodyPr>
            <a:noAutofit/>
          </a:bodyPr>
          <a:lstStyle/>
          <a:p>
            <a:r>
              <a:rPr lang="en-US" sz="2400" dirty="0" smtClean="0"/>
              <a:t>Verily, those who conceal the clear proofs, evidences and the guidance, which We have sent down, after We have made it clear for the People in the Book, they are the ones cursed by Allah and cursed by the cursers.) </a:t>
            </a:r>
            <a:endParaRPr lang="nb-NO" sz="2400" dirty="0"/>
          </a:p>
        </p:txBody>
      </p:sp>
      <p:sp>
        <p:nvSpPr>
          <p:cNvPr id="4" name="Tittel 3"/>
          <p:cNvSpPr>
            <a:spLocks noGrp="1"/>
          </p:cNvSpPr>
          <p:nvPr>
            <p:ph type="title"/>
          </p:nvPr>
        </p:nvSpPr>
        <p:spPr/>
        <p:txBody>
          <a:bodyPr/>
          <a:lstStyle/>
          <a:p>
            <a:r>
              <a:rPr lang="nb-NO" b="1" dirty="0" smtClean="0"/>
              <a:t>Verse 159</a:t>
            </a:r>
            <a:endParaRPr lang="nb-NO"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tel 7"/>
          <p:cNvSpPr>
            <a:spLocks noGrp="1"/>
          </p:cNvSpPr>
          <p:nvPr>
            <p:ph type="title"/>
          </p:nvPr>
        </p:nvSpPr>
        <p:spPr/>
        <p:txBody>
          <a:bodyPr/>
          <a:lstStyle/>
          <a:p>
            <a:endParaRPr lang="nb-NO" dirty="0"/>
          </a:p>
        </p:txBody>
      </p:sp>
      <p:sp>
        <p:nvSpPr>
          <p:cNvPr id="9" name="Plassholder for innhold 8"/>
          <p:cNvSpPr>
            <a:spLocks noGrp="1"/>
          </p:cNvSpPr>
          <p:nvPr>
            <p:ph idx="1"/>
          </p:nvPr>
        </p:nvSpPr>
        <p:spPr>
          <a:xfrm>
            <a:off x="381000" y="381000"/>
            <a:ext cx="6019800" cy="4572000"/>
          </a:xfrm>
        </p:spPr>
        <p:txBody>
          <a:bodyPr>
            <a:normAutofit/>
          </a:bodyPr>
          <a:lstStyle/>
          <a:p>
            <a:pPr>
              <a:buNone/>
            </a:pPr>
            <a:r>
              <a:rPr lang="en-US" sz="2400" dirty="0" smtClean="0"/>
              <a:t>Then Allah mentions some of the proof that He is alone as the deity, that He is the One who created the heavens and the earth and all of the various creatures between them, all of which testify to His Oneness</a:t>
            </a:r>
            <a:r>
              <a:rPr lang="en-US" dirty="0" smtClean="0"/>
              <a:t>.</a:t>
            </a:r>
          </a:p>
          <a:p>
            <a:pPr>
              <a:buNone/>
            </a:pPr>
            <a:r>
              <a:rPr lang="nb-NO" b="1" dirty="0" smtClean="0"/>
              <a:t>Allah </a:t>
            </a:r>
            <a:r>
              <a:rPr lang="nb-NO" b="1" dirty="0" err="1" smtClean="0"/>
              <a:t>said</a:t>
            </a:r>
            <a:r>
              <a:rPr lang="nb-NO" b="1" dirty="0" smtClean="0"/>
              <a:t>: </a:t>
            </a:r>
          </a:p>
          <a:p>
            <a:pPr>
              <a:buNone/>
            </a:pPr>
            <a:endParaRPr lang="nb-NO" dirty="0"/>
          </a:p>
        </p:txBody>
      </p:sp>
      <p:sp>
        <p:nvSpPr>
          <p:cNvPr id="10" name="Plassholder for tekst 9"/>
          <p:cNvSpPr>
            <a:spLocks noGrp="1"/>
          </p:cNvSpPr>
          <p:nvPr>
            <p:ph type="body" sz="half" idx="2"/>
          </p:nvPr>
        </p:nvSpPr>
        <p:spPr>
          <a:xfrm>
            <a:off x="838200" y="5105400"/>
            <a:ext cx="1905000" cy="1447800"/>
          </a:xfrm>
        </p:spPr>
        <p:txBody>
          <a:bodyPr>
            <a:normAutofit/>
          </a:bodyPr>
          <a:lstStyle/>
          <a:p>
            <a:r>
              <a:rPr lang="nb-NO" sz="2800" b="1" dirty="0" err="1" smtClean="0"/>
              <a:t>Aya</a:t>
            </a:r>
            <a:r>
              <a:rPr lang="nb-NO" sz="2800" b="1" dirty="0" smtClean="0"/>
              <a:t>  164</a:t>
            </a:r>
            <a:endParaRPr lang="nb-NO" sz="28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0" y="762000"/>
            <a:ext cx="4572000" cy="6096000"/>
          </a:xfrm>
        </p:spPr>
        <p:txBody>
          <a:bodyPr>
            <a:noAutofit/>
          </a:bodyPr>
          <a:lstStyle/>
          <a:p>
            <a:pPr>
              <a:buNone/>
            </a:pPr>
            <a:r>
              <a:rPr lang="ks-Arab" sz="3200" b="1" dirty="0" smtClean="0">
                <a:latin typeface="Arabic Typesetting" pitchFamily="66" charset="-78"/>
                <a:cs typeface="Arabic Typesetting" pitchFamily="66" charset="-78"/>
              </a:rPr>
              <a:t>إِنَّ فِى خَلۡقِ ٱلسَّمَـٰوَٲتِ وَٱلۡأَرۡضِ وَٱخۡتِلَـٰفِ ٱلَّيۡلِ وَٱلنَّهَارِ وَٱلۡفُلۡكِ ٱلَّتِى تَجۡرِى فِى ٱلۡبَحۡرِ بِمَا يَنفَعُ ٱلنَّاسَ وَمَآ أَنزَلَ ٱللَّهُ مِنَ ٱلسَّمَآءِ مِن مَّآءٍ۬ فَأَحۡيَا بِهِ ٱلۡأَرۡضَ بَعۡدَ مَوۡتِہَا وَبَثَّ فِيہَا مِن ڪُلِّ دَآبَّةٍ۬ وَتَصۡرِيفِ ٱلرِّيَـٰحِ وَٱلسَّحَابِ ٱلۡمُسَخَّرِ بَيۡنَ ٱلسَّمَآءِ وَٱلۡأَرۡضِ لَأَيَـٰتٍ۬ لِّقَوۡمٍ۬ يَعۡقِلُونَ </a:t>
            </a:r>
            <a:endParaRPr lang="nb-NO" sz="32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191000" y="457200"/>
            <a:ext cx="4953000" cy="6019800"/>
          </a:xfrm>
        </p:spPr>
        <p:txBody>
          <a:bodyPr>
            <a:normAutofit fontScale="55000" lnSpcReduction="20000"/>
          </a:bodyPr>
          <a:lstStyle/>
          <a:p>
            <a:r>
              <a:rPr lang="en-US" sz="3200" dirty="0" smtClean="0"/>
              <a:t>Verily, in the creation of the heavens and the earth, and in the alternation of night and day, and the ships which sail through the sea with that which is of use to mankind, and the water (rain) which Allah sends down from the sky and makes the earth alive therewith after its death, and the moving (living) creatures of all kinds that He has scattered therein, and in the veering of winds and clouds which are held between the sky and the earth, are indeed  for people of understanding.) </a:t>
            </a:r>
          </a:p>
          <a:p>
            <a:pPr>
              <a:buNone/>
            </a:pPr>
            <a:r>
              <a:rPr lang="en-US" sz="2700" dirty="0" smtClean="0"/>
              <a:t> </a:t>
            </a:r>
          </a:p>
          <a:p>
            <a:endParaRPr lang="nb-NO" dirty="0"/>
          </a:p>
        </p:txBody>
      </p:sp>
      <p:sp>
        <p:nvSpPr>
          <p:cNvPr id="4" name="Tittel 3"/>
          <p:cNvSpPr>
            <a:spLocks noGrp="1"/>
          </p:cNvSpPr>
          <p:nvPr>
            <p:ph type="title"/>
          </p:nvPr>
        </p:nvSpPr>
        <p:spPr>
          <a:xfrm>
            <a:off x="2286000" y="0"/>
            <a:ext cx="6629400" cy="914400"/>
          </a:xfrm>
        </p:spPr>
        <p:txBody>
          <a:bodyPr/>
          <a:lstStyle/>
          <a:p>
            <a:r>
              <a:rPr lang="nb-NO" b="1" dirty="0" smtClean="0"/>
              <a:t>Verse 164</a:t>
            </a:r>
            <a:endParaRPr lang="nb-NO"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164</a:t>
            </a:r>
            <a:endParaRPr lang="nb-NO" dirty="0"/>
          </a:p>
        </p:txBody>
      </p:sp>
      <p:sp>
        <p:nvSpPr>
          <p:cNvPr id="3" name="Plassholder for innhold 2"/>
          <p:cNvSpPr>
            <a:spLocks noGrp="1"/>
          </p:cNvSpPr>
          <p:nvPr>
            <p:ph idx="1"/>
          </p:nvPr>
        </p:nvSpPr>
        <p:spPr>
          <a:xfrm>
            <a:off x="0" y="1524000"/>
            <a:ext cx="8077200" cy="5029200"/>
          </a:xfrm>
        </p:spPr>
        <p:txBody>
          <a:bodyPr>
            <a:noAutofit/>
          </a:bodyPr>
          <a:lstStyle/>
          <a:p>
            <a:pPr algn="ctr">
              <a:buNone/>
            </a:pPr>
            <a:r>
              <a:rPr lang="ar-SA" sz="1600" dirty="0" smtClean="0"/>
              <a:t>ٱلَّيۡل</a:t>
            </a:r>
            <a:r>
              <a:rPr lang="nb-NO" sz="1600" dirty="0" smtClean="0"/>
              <a:t>   ل ی ل</a:t>
            </a:r>
          </a:p>
          <a:p>
            <a:pPr algn="ctr">
              <a:buNone/>
            </a:pPr>
            <a:r>
              <a:rPr lang="ar-SA" sz="1600" dirty="0" smtClean="0"/>
              <a:t>ٱلنَّهَار </a:t>
            </a:r>
            <a:r>
              <a:rPr lang="nb-NO" sz="1600" dirty="0" smtClean="0"/>
              <a:t>ن ھ ر</a:t>
            </a:r>
          </a:p>
          <a:p>
            <a:pPr algn="ctr">
              <a:buNone/>
            </a:pPr>
            <a:r>
              <a:rPr lang="ar-SA" sz="1600" dirty="0" smtClean="0"/>
              <a:t>ٱلۡفُلۡكِ </a:t>
            </a:r>
            <a:r>
              <a:rPr lang="nb-NO" sz="1600" dirty="0" smtClean="0"/>
              <a:t> ف ل ک</a:t>
            </a:r>
          </a:p>
          <a:p>
            <a:pPr algn="ctr">
              <a:buNone/>
            </a:pPr>
            <a:r>
              <a:rPr lang="ar-SA" sz="1600" dirty="0" smtClean="0"/>
              <a:t>ٱلۡبَحۡرِ  </a:t>
            </a:r>
            <a:r>
              <a:rPr lang="nb-NO" sz="1600" dirty="0" smtClean="0"/>
              <a:t>ب ح ر</a:t>
            </a:r>
          </a:p>
          <a:p>
            <a:pPr algn="ctr">
              <a:buNone/>
            </a:pPr>
            <a:r>
              <a:rPr lang="ar-SA" sz="1600" dirty="0" smtClean="0"/>
              <a:t>يَنفَعُ </a:t>
            </a:r>
            <a:r>
              <a:rPr lang="nb-NO" sz="1600" dirty="0" smtClean="0"/>
              <a:t>   ن ف ع</a:t>
            </a:r>
          </a:p>
          <a:p>
            <a:pPr algn="ctr">
              <a:buNone/>
            </a:pPr>
            <a:r>
              <a:rPr lang="ar-SA" sz="1600" dirty="0" smtClean="0"/>
              <a:t>دَآبَّةٍ۬  </a:t>
            </a:r>
            <a:r>
              <a:rPr lang="nb-NO" sz="1600" dirty="0" smtClean="0"/>
              <a:t> د ب ب</a:t>
            </a:r>
          </a:p>
          <a:p>
            <a:pPr algn="ctr">
              <a:buNone/>
            </a:pPr>
            <a:r>
              <a:rPr lang="ar-SA" sz="1600" dirty="0" smtClean="0"/>
              <a:t>  تَصۡرِيفِ</a:t>
            </a:r>
            <a:r>
              <a:rPr lang="nb-NO" sz="1600" dirty="0" smtClean="0"/>
              <a:t>   ص رف</a:t>
            </a:r>
          </a:p>
          <a:p>
            <a:pPr algn="ctr">
              <a:buNone/>
            </a:pPr>
            <a:r>
              <a:rPr lang="ar-SA" sz="1600" dirty="0" smtClean="0"/>
              <a:t>   ٱلرِّيَـٰحِ</a:t>
            </a:r>
            <a:r>
              <a:rPr lang="nb-NO" sz="1600" dirty="0" smtClean="0"/>
              <a:t>      روح</a:t>
            </a:r>
          </a:p>
          <a:p>
            <a:pPr algn="ctr">
              <a:buNone/>
            </a:pPr>
            <a:r>
              <a:rPr lang="ar-SA" sz="1600" dirty="0" smtClean="0"/>
              <a:t>ٱلسَّحَابِ</a:t>
            </a:r>
            <a:r>
              <a:rPr lang="nb-NO" sz="1600" dirty="0" smtClean="0"/>
              <a:t>  س ح ب</a:t>
            </a:r>
          </a:p>
          <a:p>
            <a:pPr algn="ctr">
              <a:buNone/>
            </a:pPr>
            <a:r>
              <a:rPr lang="ar-SA" sz="1600" dirty="0" smtClean="0"/>
              <a:t>ٱلۡمُسَخَّرِ</a:t>
            </a:r>
            <a:r>
              <a:rPr lang="nb-NO" sz="1600" dirty="0" smtClean="0"/>
              <a:t>  س خ ر</a:t>
            </a:r>
          </a:p>
          <a:p>
            <a:endParaRPr lang="nb-NO"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Theme of the Ayat...</a:t>
            </a:r>
            <a:endParaRPr lang="nb-NO" dirty="0"/>
          </a:p>
        </p:txBody>
      </p:sp>
      <p:sp>
        <p:nvSpPr>
          <p:cNvPr id="3" name="Plassholder for innhold 2"/>
          <p:cNvSpPr>
            <a:spLocks noGrp="1"/>
          </p:cNvSpPr>
          <p:nvPr>
            <p:ph idx="1"/>
          </p:nvPr>
        </p:nvSpPr>
        <p:spPr/>
        <p:txBody>
          <a:bodyPr>
            <a:normAutofit/>
          </a:bodyPr>
          <a:lstStyle/>
          <a:p>
            <a:pPr algn="ctr">
              <a:buNone/>
            </a:pPr>
            <a:endParaRPr lang="nb-NO" sz="3200" b="1" dirty="0" smtClean="0"/>
          </a:p>
          <a:p>
            <a:pPr algn="ctr">
              <a:buNone/>
            </a:pPr>
            <a:r>
              <a:rPr lang="nb-NO" sz="3200" b="1" dirty="0" smtClean="0"/>
              <a:t>The </a:t>
            </a:r>
            <a:r>
              <a:rPr lang="nb-NO" sz="3200" b="1" dirty="0" err="1" smtClean="0"/>
              <a:t>Proofs</a:t>
            </a:r>
            <a:r>
              <a:rPr lang="nb-NO" sz="3200" b="1" dirty="0" smtClean="0"/>
              <a:t> for </a:t>
            </a:r>
            <a:r>
              <a:rPr lang="nb-NO" sz="3200" b="1" dirty="0" err="1" smtClean="0"/>
              <a:t>Tawhid</a:t>
            </a:r>
            <a:endParaRPr lang="nb-NO" sz="32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﴿إِنَّ فِي خَلْقِ السَّمَـوَتِ وَالاٌّرْضِ﴾</a:t>
            </a:r>
            <a:r>
              <a:rPr lang="ar-AE" dirty="0" smtClean="0"/>
              <a:t> </a:t>
            </a:r>
            <a:endParaRPr lang="nb-NO" dirty="0"/>
          </a:p>
        </p:txBody>
      </p:sp>
      <p:sp>
        <p:nvSpPr>
          <p:cNvPr id="3" name="Plassholder for innhold 2"/>
          <p:cNvSpPr>
            <a:spLocks noGrp="1"/>
          </p:cNvSpPr>
          <p:nvPr>
            <p:ph idx="1"/>
          </p:nvPr>
        </p:nvSpPr>
        <p:spPr/>
        <p:txBody>
          <a:bodyPr>
            <a:normAutofit/>
          </a:bodyPr>
          <a:lstStyle/>
          <a:p>
            <a:r>
              <a:rPr lang="en-US" sz="2000" dirty="0" smtClean="0"/>
              <a:t>(Verily, in the creation of the heavens and the earth...) </a:t>
            </a:r>
          </a:p>
          <a:p>
            <a:pPr>
              <a:buNone/>
            </a:pPr>
            <a:r>
              <a:rPr lang="nb-NO" sz="2000" b="1" dirty="0" err="1" smtClean="0"/>
              <a:t>Therefore</a:t>
            </a:r>
            <a:endParaRPr lang="nb-NO" sz="2000" b="1" dirty="0" smtClean="0"/>
          </a:p>
          <a:p>
            <a:pPr>
              <a:buFont typeface="Wingdings" pitchFamily="2" charset="2"/>
              <a:buChar char="Ø"/>
            </a:pPr>
            <a:r>
              <a:rPr lang="en-US" sz="2000" dirty="0" smtClean="0"/>
              <a:t>the sky, with its height, intricate design, vastness, the heavenly objects in orbit, </a:t>
            </a:r>
          </a:p>
          <a:p>
            <a:pPr>
              <a:buFont typeface="Wingdings" pitchFamily="2" charset="2"/>
              <a:buChar char="Ø"/>
            </a:pPr>
            <a:r>
              <a:rPr lang="en-US" sz="2000" dirty="0" smtClean="0"/>
              <a:t>this earth, with its density, its lowlands, mountains, seas, deserts, valleys</a:t>
            </a:r>
            <a:endParaRPr lang="nb-NO"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﴿وَاخْتِلَـفِ الَّيْلِ وَالنَّهَارِ﴾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r>
              <a:rPr lang="en-US" sz="2400" dirty="0" smtClean="0"/>
              <a:t>(...and in the alternation of night and day.) </a:t>
            </a:r>
          </a:p>
          <a:p>
            <a:pPr>
              <a:buNone/>
            </a:pPr>
            <a:r>
              <a:rPr lang="en-US" sz="2400" dirty="0" smtClean="0"/>
              <a:t>This (the night) comes and then goes followed by the other (the day) which does not delay for even an instant, just as Allah said: </a:t>
            </a:r>
          </a:p>
          <a:p>
            <a:pPr>
              <a:buNone/>
            </a:pPr>
            <a:endParaRPr lang="nb-NO" sz="24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4900" b="1" dirty="0" smtClean="0">
                <a:latin typeface="Arabic Typesetting" pitchFamily="66" charset="-78"/>
                <a:cs typeface="Arabic Typesetting" pitchFamily="66" charset="-78"/>
              </a:rPr>
              <a:t>﴿وَالْفُلْكِ الَّتِى تَجْرِى فِى الْبَحْرِ بِمَا يَنفَعُ النَّاسَ﴾</a:t>
            </a:r>
            <a:r>
              <a:rPr lang="ar-AE" dirty="0" smtClean="0"/>
              <a:t> </a:t>
            </a:r>
            <a:endParaRPr lang="nb-NO" dirty="0"/>
          </a:p>
        </p:txBody>
      </p:sp>
      <p:sp>
        <p:nvSpPr>
          <p:cNvPr id="3" name="Plassholder for innhold 2"/>
          <p:cNvSpPr>
            <a:spLocks noGrp="1"/>
          </p:cNvSpPr>
          <p:nvPr>
            <p:ph idx="1"/>
          </p:nvPr>
        </p:nvSpPr>
        <p:spPr>
          <a:xfrm>
            <a:off x="-228600" y="1524000"/>
            <a:ext cx="8915400" cy="4956048"/>
          </a:xfrm>
        </p:spPr>
        <p:txBody>
          <a:bodyPr>
            <a:normAutofit/>
          </a:bodyPr>
          <a:lstStyle/>
          <a:p>
            <a:r>
              <a:rPr lang="en-US" sz="2000" dirty="0" smtClean="0"/>
              <a:t>(. ..and the ships which sail through the sea with that which is of use to mankind,)</a:t>
            </a:r>
          </a:p>
          <a:p>
            <a:r>
              <a:rPr lang="en-US" sz="2000" dirty="0" smtClean="0"/>
              <a:t>Shaping the sea in this manner, </a:t>
            </a:r>
          </a:p>
          <a:p>
            <a:pPr>
              <a:buFont typeface="Wingdings" pitchFamily="2" charset="2"/>
              <a:buChar char="Ø"/>
            </a:pPr>
            <a:r>
              <a:rPr lang="en-US" sz="2000" dirty="0" smtClean="0"/>
              <a:t> that it is able to carry ships from one shore to another, </a:t>
            </a:r>
          </a:p>
          <a:p>
            <a:pPr>
              <a:buFont typeface="Wingdings" pitchFamily="2" charset="2"/>
              <a:buChar char="Ø"/>
            </a:pPr>
            <a:r>
              <a:rPr lang="en-US" sz="2000" dirty="0" smtClean="0"/>
              <a:t> people benefit from what the other region has, </a:t>
            </a:r>
          </a:p>
          <a:p>
            <a:pPr>
              <a:buFont typeface="Wingdings" pitchFamily="2" charset="2"/>
              <a:buChar char="Ø"/>
            </a:pPr>
            <a:r>
              <a:rPr lang="en-US" sz="2000" dirty="0" smtClean="0"/>
              <a:t>And  export what they have to them</a:t>
            </a:r>
          </a:p>
          <a:p>
            <a:pPr>
              <a:buNone/>
            </a:pPr>
            <a:endParaRPr lang="en-US" dirty="0" smtClean="0"/>
          </a:p>
          <a:p>
            <a:endParaRPr lang="nb-NO"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وَءَايَةٌ لَّهُمُ الاٌّرْضُ الْمَيْتَةُ أَحْيَيْنَـهَا</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228600" y="1901952"/>
            <a:ext cx="8686800" cy="4224528"/>
          </a:xfrm>
        </p:spPr>
        <p:txBody>
          <a:bodyPr>
            <a:normAutofit/>
          </a:bodyPr>
          <a:lstStyle/>
          <a:p>
            <a:r>
              <a:rPr lang="en-US" sz="2400" dirty="0" smtClean="0"/>
              <a:t>(...and the water (rain) which Allah sends down from the sky and makes the earth alive therewith after its death)</a:t>
            </a:r>
          </a:p>
          <a:p>
            <a:r>
              <a:rPr lang="en-US" sz="2400" dirty="0" smtClean="0"/>
              <a:t>the dead land. We give it life, and We bring forth from it grains, so that they eat thereof.</a:t>
            </a:r>
            <a:endParaRPr lang="nb-NO" sz="24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﴿وَبَثَّ فِيهَا مِن كُلِّ دَآبَّةٍ﴾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30480" y="1676400"/>
            <a:ext cx="8564880" cy="4953000"/>
          </a:xfrm>
        </p:spPr>
        <p:txBody>
          <a:bodyPr>
            <a:noAutofit/>
          </a:bodyPr>
          <a:lstStyle/>
          <a:p>
            <a:r>
              <a:rPr lang="en-US" sz="2000" dirty="0" smtClean="0"/>
              <a:t>(and the moving (living) creatures of all kinds that He has scattered  therein,) </a:t>
            </a:r>
          </a:p>
          <a:p>
            <a:pPr>
              <a:buFont typeface="Wingdings" pitchFamily="2" charset="2"/>
              <a:buChar char="Ø"/>
            </a:pPr>
            <a:r>
              <a:rPr lang="en-US" sz="2000" dirty="0" smtClean="0"/>
              <a:t>in various shapes</a:t>
            </a:r>
          </a:p>
          <a:p>
            <a:pPr>
              <a:buFont typeface="Wingdings" pitchFamily="2" charset="2"/>
              <a:buChar char="Ø"/>
            </a:pPr>
            <a:r>
              <a:rPr lang="en-US" sz="2000" dirty="0" smtClean="0"/>
              <a:t>colors</a:t>
            </a:r>
          </a:p>
          <a:p>
            <a:pPr>
              <a:buFont typeface="Wingdings" pitchFamily="2" charset="2"/>
              <a:buChar char="Ø"/>
            </a:pPr>
            <a:r>
              <a:rPr lang="en-US" sz="2000" dirty="0" smtClean="0"/>
              <a:t> uses and sizes </a:t>
            </a:r>
          </a:p>
          <a:p>
            <a:pPr>
              <a:buFont typeface="Wingdings" pitchFamily="2" charset="2"/>
              <a:buChar char="Ø"/>
            </a:pPr>
            <a:r>
              <a:rPr lang="en-US" sz="2000" dirty="0" smtClean="0"/>
              <a:t>whether small or large. </a:t>
            </a:r>
          </a:p>
          <a:p>
            <a:pPr>
              <a:buNone/>
            </a:pPr>
            <a:r>
              <a:rPr lang="en-US" sz="2000" b="1" dirty="0" smtClean="0"/>
              <a:t>Allah knows all that, sustains it, and nothing is concealed from </a:t>
            </a:r>
            <a:endParaRPr lang="nb-NO" sz="2000" b="1"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﴿وَتَصْرِيفِ الرِّيَـحِ﴾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0" y="1901952"/>
            <a:ext cx="9144000" cy="4956048"/>
          </a:xfrm>
        </p:spPr>
        <p:txBody>
          <a:bodyPr>
            <a:normAutofit/>
          </a:bodyPr>
          <a:lstStyle/>
          <a:p>
            <a:r>
              <a:rPr lang="en-US" sz="2400" dirty="0" smtClean="0"/>
              <a:t>(...and in the veering of winds...) </a:t>
            </a:r>
          </a:p>
          <a:p>
            <a:pPr>
              <a:buNone/>
            </a:pPr>
            <a:r>
              <a:rPr lang="en-US" sz="2400" dirty="0" smtClean="0"/>
              <a:t>Sometimes, the wind brings mercy and sometimes torment.</a:t>
            </a:r>
          </a:p>
          <a:p>
            <a:pPr>
              <a:buNone/>
            </a:pPr>
            <a:r>
              <a:rPr lang="en-US" sz="2400" dirty="0" smtClean="0"/>
              <a:t> Sometimes it brings the good news of the clouds that follow it,</a:t>
            </a:r>
          </a:p>
          <a:p>
            <a:pPr>
              <a:buNone/>
            </a:pPr>
            <a:r>
              <a:rPr lang="en-US" sz="2400" dirty="0" smtClean="0"/>
              <a:t> sometimes it leads the clouds, herding them, scattering them or directing them.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Theme of the ayat....</a:t>
            </a:r>
            <a:endParaRPr lang="nb-NO" dirty="0"/>
          </a:p>
        </p:txBody>
      </p:sp>
      <p:sp>
        <p:nvSpPr>
          <p:cNvPr id="6" name="Plassholder for innhold 5"/>
          <p:cNvSpPr>
            <a:spLocks noGrp="1"/>
          </p:cNvSpPr>
          <p:nvPr>
            <p:ph idx="1"/>
          </p:nvPr>
        </p:nvSpPr>
        <p:spPr/>
        <p:txBody>
          <a:bodyPr/>
          <a:lstStyle/>
          <a:p>
            <a:pPr>
              <a:buNone/>
            </a:pPr>
            <a:endParaRPr lang="en-US" sz="2400" b="1" dirty="0" smtClean="0"/>
          </a:p>
          <a:p>
            <a:pPr>
              <a:buNone/>
            </a:pPr>
            <a:r>
              <a:rPr lang="en-US" sz="2400" b="1" dirty="0" smtClean="0"/>
              <a:t>The Eternal Curse for Those Who hide Religious Commandments </a:t>
            </a:r>
          </a:p>
          <a:p>
            <a:pPr>
              <a:buNone/>
            </a:pPr>
            <a:endParaRPr lang="nb-NO"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4800" b="1" dirty="0" smtClean="0">
                <a:latin typeface="Arabic Typesetting" pitchFamily="66" charset="-78"/>
                <a:cs typeface="Arabic Typesetting" pitchFamily="66" charset="-78"/>
              </a:rPr>
              <a:t>وَالسَّحَابِ الْمُسَخَّرِ بَيْنَ السَّمَآءِ وَالأَرْضِ</a:t>
            </a:r>
            <a:endParaRPr lang="nb-NO" sz="48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0" y="1905000"/>
            <a:ext cx="8991600" cy="4724400"/>
          </a:xfrm>
        </p:spPr>
        <p:txBody>
          <a:bodyPr>
            <a:normAutofit/>
          </a:bodyPr>
          <a:lstStyle/>
          <a:p>
            <a:pPr>
              <a:buNone/>
            </a:pPr>
            <a:endParaRPr lang="nb-NO" dirty="0" smtClean="0"/>
          </a:p>
          <a:p>
            <a:r>
              <a:rPr lang="nb-NO" sz="3200" dirty="0" smtClean="0"/>
              <a:t>and </a:t>
            </a:r>
            <a:r>
              <a:rPr lang="nb-NO" sz="3200" dirty="0" err="1" smtClean="0"/>
              <a:t>clouds</a:t>
            </a:r>
            <a:r>
              <a:rPr lang="nb-NO" sz="3200" dirty="0" smtClean="0"/>
              <a:t> </a:t>
            </a:r>
            <a:r>
              <a:rPr lang="nb-NO" sz="3200" dirty="0" err="1" smtClean="0"/>
              <a:t>which</a:t>
            </a:r>
            <a:r>
              <a:rPr lang="nb-NO" sz="3200" dirty="0" smtClean="0"/>
              <a:t> </a:t>
            </a:r>
            <a:r>
              <a:rPr lang="nb-NO" sz="3200" dirty="0" err="1" smtClean="0"/>
              <a:t>are</a:t>
            </a:r>
            <a:r>
              <a:rPr lang="nb-NO" sz="3200" dirty="0" smtClean="0"/>
              <a:t> held </a:t>
            </a:r>
            <a:r>
              <a:rPr lang="nb-NO" sz="3200" dirty="0" err="1" smtClean="0"/>
              <a:t>between</a:t>
            </a:r>
            <a:r>
              <a:rPr lang="nb-NO" sz="3200" dirty="0" smtClean="0"/>
              <a:t> </a:t>
            </a:r>
            <a:r>
              <a:rPr lang="nb-NO" sz="3200" dirty="0" err="1" smtClean="0"/>
              <a:t>the</a:t>
            </a:r>
            <a:r>
              <a:rPr lang="nb-NO" sz="3200" dirty="0" smtClean="0"/>
              <a:t> sky and </a:t>
            </a:r>
            <a:r>
              <a:rPr lang="nb-NO" sz="3200" dirty="0" err="1" smtClean="0"/>
              <a:t>the</a:t>
            </a:r>
            <a:r>
              <a:rPr lang="nb-NO" sz="3200" dirty="0" smtClean="0"/>
              <a:t> </a:t>
            </a:r>
            <a:r>
              <a:rPr lang="nb-NO" sz="3200" dirty="0" err="1" smtClean="0"/>
              <a:t>earth</a:t>
            </a:r>
            <a:r>
              <a:rPr lang="nb-NO" sz="3200" dirty="0" smtClean="0"/>
              <a:t>,) </a:t>
            </a:r>
          </a:p>
          <a:p>
            <a:r>
              <a:rPr lang="en-US" sz="3200" dirty="0" smtClean="0"/>
              <a:t>The clouds run between the sky and the earth to wherever Allah wills of lands and areas. </a:t>
            </a:r>
          </a:p>
          <a:p>
            <a:endParaRPr lang="nb-NO" sz="32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لآيَـتٍ</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r>
              <a:rPr lang="nb-NO" sz="2800" dirty="0" err="1" smtClean="0"/>
              <a:t>Proofs</a:t>
            </a:r>
            <a:endParaRPr lang="nb-NO" sz="2800" dirty="0" smtClean="0"/>
          </a:p>
          <a:p>
            <a:r>
              <a:rPr lang="nb-NO" sz="2800" dirty="0" smtClean="0"/>
              <a:t> </a:t>
            </a:r>
            <a:r>
              <a:rPr lang="nb-NO" sz="2800" dirty="0" err="1" smtClean="0"/>
              <a:t>evidences</a:t>
            </a:r>
            <a:endParaRPr lang="nb-NO" sz="2800" dirty="0" smtClean="0"/>
          </a:p>
          <a:p>
            <a:r>
              <a:rPr lang="nb-NO" sz="2800" dirty="0" smtClean="0"/>
              <a:t> </a:t>
            </a:r>
            <a:r>
              <a:rPr lang="nb-NO" sz="2800" dirty="0" err="1" smtClean="0"/>
              <a:t>signs</a:t>
            </a:r>
            <a:r>
              <a:rPr lang="nb-NO" sz="2800" dirty="0" smtClean="0"/>
              <a:t> etc.</a:t>
            </a:r>
            <a:endParaRPr lang="nb-NO" sz="28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pPr algn="ctr"/>
            <a:r>
              <a:rPr lang="nb-NO" sz="6000" b="1" dirty="0" smtClean="0">
                <a:latin typeface="Arabic Typesetting" pitchFamily="66" charset="-78"/>
                <a:cs typeface="Arabic Typesetting" pitchFamily="66" charset="-78"/>
              </a:rPr>
              <a:t/>
            </a:r>
            <a:br>
              <a:rPr lang="nb-NO" sz="6000" b="1" dirty="0" smtClean="0">
                <a:latin typeface="Arabic Typesetting" pitchFamily="66" charset="-78"/>
                <a:cs typeface="Arabic Typesetting" pitchFamily="66" charset="-78"/>
              </a:rPr>
            </a:br>
            <a:r>
              <a:rPr lang="ar-AE" sz="6000" b="1" dirty="0" smtClean="0">
                <a:latin typeface="Arabic Typesetting" pitchFamily="66" charset="-78"/>
                <a:cs typeface="Arabic Typesetting" pitchFamily="66" charset="-78"/>
              </a:rPr>
              <a:t>﴿لآيَـتٍ لِّقَوْمٍ يَعْقِلُونَ﴾ </a:t>
            </a:r>
            <a:br>
              <a:rPr lang="ar-AE" sz="6000" b="1" dirty="0" smtClean="0">
                <a:latin typeface="Arabic Typesetting" pitchFamily="66" charset="-78"/>
                <a:cs typeface="Arabic Typesetting" pitchFamily="66" charset="-78"/>
              </a:rPr>
            </a:b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normAutofit/>
          </a:bodyPr>
          <a:lstStyle/>
          <a:p>
            <a:pPr>
              <a:buNone/>
            </a:pPr>
            <a:r>
              <a:rPr lang="nb-NO" sz="2400" dirty="0" smtClean="0"/>
              <a:t>(Are </a:t>
            </a:r>
            <a:r>
              <a:rPr lang="nb-NO" sz="2400" dirty="0" err="1" smtClean="0"/>
              <a:t>indeed</a:t>
            </a:r>
            <a:r>
              <a:rPr lang="nb-NO" sz="2400" dirty="0" smtClean="0"/>
              <a:t> </a:t>
            </a:r>
            <a:r>
              <a:rPr lang="nb-NO" sz="2400" dirty="0" err="1" smtClean="0"/>
              <a:t>Ayat</a:t>
            </a:r>
            <a:r>
              <a:rPr lang="nb-NO" sz="2400" dirty="0" smtClean="0"/>
              <a:t> for </a:t>
            </a:r>
            <a:r>
              <a:rPr lang="nb-NO" sz="2400" dirty="0" err="1" smtClean="0"/>
              <a:t>people</a:t>
            </a:r>
            <a:r>
              <a:rPr lang="nb-NO" sz="2400" dirty="0" smtClean="0"/>
              <a:t> </a:t>
            </a:r>
            <a:r>
              <a:rPr lang="nb-NO" sz="2400" dirty="0" err="1" smtClean="0"/>
              <a:t>of</a:t>
            </a:r>
            <a:r>
              <a:rPr lang="nb-NO" sz="2400" dirty="0" smtClean="0"/>
              <a:t> </a:t>
            </a:r>
            <a:r>
              <a:rPr lang="nb-NO" sz="2400" dirty="0" err="1" smtClean="0"/>
              <a:t>understanding</a:t>
            </a:r>
            <a:r>
              <a:rPr lang="nb-NO" sz="2400" dirty="0" smtClean="0"/>
              <a:t>,)</a:t>
            </a:r>
          </a:p>
          <a:p>
            <a:pPr>
              <a:buNone/>
            </a:pPr>
            <a:r>
              <a:rPr lang="nb-NO" sz="2400" dirty="0" smtClean="0"/>
              <a:t> </a:t>
            </a:r>
            <a:r>
              <a:rPr lang="nb-NO" sz="2400" dirty="0" err="1" smtClean="0"/>
              <a:t>meaning</a:t>
            </a:r>
            <a:r>
              <a:rPr lang="nb-NO" sz="2400" dirty="0" smtClean="0"/>
              <a:t>, all </a:t>
            </a:r>
            <a:r>
              <a:rPr lang="nb-NO" sz="2400" dirty="0" err="1" smtClean="0"/>
              <a:t>these</a:t>
            </a:r>
            <a:r>
              <a:rPr lang="nb-NO" sz="2400" dirty="0" smtClean="0"/>
              <a:t> </a:t>
            </a:r>
            <a:r>
              <a:rPr lang="nb-NO" sz="2400" dirty="0" err="1" smtClean="0"/>
              <a:t>things</a:t>
            </a:r>
            <a:r>
              <a:rPr lang="nb-NO" sz="2400" dirty="0" smtClean="0"/>
              <a:t> </a:t>
            </a:r>
            <a:r>
              <a:rPr lang="nb-NO" sz="2400" dirty="0" err="1" smtClean="0"/>
              <a:t>are</a:t>
            </a:r>
            <a:r>
              <a:rPr lang="nb-NO" sz="2400" dirty="0" smtClean="0"/>
              <a:t> </a:t>
            </a:r>
            <a:r>
              <a:rPr lang="nb-NO" sz="2400" dirty="0" err="1" smtClean="0"/>
              <a:t>clear</a:t>
            </a:r>
            <a:r>
              <a:rPr lang="nb-NO" sz="2400" dirty="0" smtClean="0"/>
              <a:t> </a:t>
            </a:r>
            <a:r>
              <a:rPr lang="nb-NO" sz="2400" dirty="0" err="1" smtClean="0"/>
              <a:t>signs</a:t>
            </a:r>
            <a:r>
              <a:rPr lang="nb-NO" sz="2400" dirty="0" smtClean="0"/>
              <a:t> </a:t>
            </a:r>
            <a:r>
              <a:rPr lang="nb-NO" sz="2400" dirty="0" err="1" smtClean="0"/>
              <a:t>that</a:t>
            </a:r>
            <a:r>
              <a:rPr lang="nb-NO" sz="2400" dirty="0" smtClean="0"/>
              <a:t> </a:t>
            </a:r>
            <a:r>
              <a:rPr lang="nb-NO" sz="2400" dirty="0" err="1" smtClean="0"/>
              <a:t>testify</a:t>
            </a:r>
            <a:r>
              <a:rPr lang="nb-NO" sz="2400" dirty="0" smtClean="0"/>
              <a:t> to </a:t>
            </a:r>
            <a:r>
              <a:rPr lang="nb-NO" sz="2400" dirty="0" err="1" smtClean="0"/>
              <a:t>Allah's</a:t>
            </a:r>
            <a:r>
              <a:rPr lang="nb-NO" sz="2400" dirty="0" smtClean="0"/>
              <a:t> </a:t>
            </a:r>
            <a:r>
              <a:rPr lang="nb-NO" sz="2400" dirty="0" err="1" smtClean="0"/>
              <a:t>Oneness</a:t>
            </a:r>
            <a:r>
              <a:rPr lang="nb-NO" sz="2400" dirty="0" smtClean="0"/>
              <a:t>.</a:t>
            </a:r>
            <a:endParaRPr lang="nb-NO"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228600" y="1752600"/>
            <a:ext cx="4101353" cy="4876800"/>
          </a:xfrm>
        </p:spPr>
        <p:txBody>
          <a:bodyPr>
            <a:noAutofit/>
          </a:bodyPr>
          <a:lstStyle/>
          <a:p>
            <a:pPr>
              <a:buNone/>
            </a:pPr>
            <a:r>
              <a:rPr lang="ar-AE" sz="3200" b="1" dirty="0" smtClean="0">
                <a:latin typeface="Arabic Typesetting" pitchFamily="66" charset="-78"/>
                <a:cs typeface="Arabic Typesetting" pitchFamily="66" charset="-78"/>
              </a:rPr>
              <a:t>وَمِنَ ٱلنَّاسِ مَن يَتَّخِذُ مِن دُونِ ٱللَّهِ أَندَادً۬ا يُحِبُّونَہُمۡ كَحُبِّ ٱللَّهِ‌ۖ وَٱلَّذِينَ ءَامَنُوٓاْ أَشَدُّ حُبًّ۬ا لِّلَّهِ‌ۗ وَلَوۡ يَرَى ٱلَّذِينَ ظَلَمُوٓاْ إِذۡ يَرَوۡنَ ٱلۡعَذَابَ أَنَّ ٱلۡقُوَّةَ لِلَّهِ جَمِيعً۬ا وَأَنَّ ٱللَّهَ شَدِيدُ ٱلۡعَذَابِ </a:t>
            </a:r>
            <a:endParaRPr lang="nb-NO" sz="32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a:xfrm>
            <a:off x="4800600" y="533400"/>
            <a:ext cx="3429000" cy="5105400"/>
          </a:xfrm>
        </p:spPr>
        <p:txBody>
          <a:bodyPr>
            <a:noAutofit/>
          </a:bodyPr>
          <a:lstStyle/>
          <a:p>
            <a:r>
              <a:rPr lang="en-US" sz="1400" dirty="0" smtClean="0"/>
              <a:t>. </a:t>
            </a:r>
            <a:r>
              <a:rPr lang="en-US" sz="1800" dirty="0" smtClean="0"/>
              <a:t>And of mankind are some who take (for worship) others besides Allah as rivals (to Allah). They love them as they love Allah. But those who believe, love Allah more .If only, those who do wrong could see, when they will see the torment, that all power belongs to Allah and that Allah is severe in punishment.) </a:t>
            </a:r>
            <a:endParaRPr lang="nb-NO" sz="1400" dirty="0"/>
          </a:p>
        </p:txBody>
      </p:sp>
      <p:sp>
        <p:nvSpPr>
          <p:cNvPr id="4" name="Tittel 3"/>
          <p:cNvSpPr>
            <a:spLocks noGrp="1"/>
          </p:cNvSpPr>
          <p:nvPr>
            <p:ph type="title"/>
          </p:nvPr>
        </p:nvSpPr>
        <p:spPr/>
        <p:txBody>
          <a:bodyPr/>
          <a:lstStyle/>
          <a:p>
            <a:r>
              <a:rPr lang="nb-NO" dirty="0" smtClean="0"/>
              <a:t>Verse 165</a:t>
            </a:r>
            <a:endParaRPr lang="nb-NO"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165</a:t>
            </a:r>
            <a:endParaRPr lang="nb-NO" dirty="0"/>
          </a:p>
        </p:txBody>
      </p:sp>
      <p:sp>
        <p:nvSpPr>
          <p:cNvPr id="3" name="Plassholder for innhold 2"/>
          <p:cNvSpPr>
            <a:spLocks noGrp="1"/>
          </p:cNvSpPr>
          <p:nvPr>
            <p:ph idx="1"/>
          </p:nvPr>
        </p:nvSpPr>
        <p:spPr/>
        <p:txBody>
          <a:bodyPr>
            <a:normAutofit/>
          </a:bodyPr>
          <a:lstStyle/>
          <a:p>
            <a:pPr algn="ctr">
              <a:buNone/>
            </a:pPr>
            <a:r>
              <a:rPr lang="ar-SA" sz="4000" dirty="0" smtClean="0"/>
              <a:t>أَندَادً۬ا</a:t>
            </a:r>
            <a:r>
              <a:rPr lang="nb-NO" sz="4000" dirty="0" smtClean="0"/>
              <a:t>     ن د د</a:t>
            </a:r>
          </a:p>
          <a:p>
            <a:pPr algn="ctr">
              <a:buNone/>
            </a:pPr>
            <a:r>
              <a:rPr lang="ar-SA" sz="4000" dirty="0" smtClean="0"/>
              <a:t> يُحِبُّونَہُمۡ </a:t>
            </a:r>
            <a:r>
              <a:rPr lang="nb-NO" sz="4000" dirty="0" smtClean="0"/>
              <a:t>    ح ب ب</a:t>
            </a:r>
          </a:p>
          <a:p>
            <a:pPr algn="ctr">
              <a:buNone/>
            </a:pPr>
            <a:r>
              <a:rPr lang="ar-SA" sz="4000" dirty="0" smtClean="0"/>
              <a:t>ٱلۡقُوَّةَ </a:t>
            </a:r>
            <a:r>
              <a:rPr lang="nb-NO" sz="4000" dirty="0" smtClean="0"/>
              <a:t>     ق وي</a:t>
            </a:r>
            <a:endParaRPr lang="nb-NO" sz="4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Theme of the Ayat...</a:t>
            </a:r>
            <a:endParaRPr lang="nb-NO" dirty="0"/>
          </a:p>
        </p:txBody>
      </p:sp>
      <p:sp>
        <p:nvSpPr>
          <p:cNvPr id="3" name="Plassholder for innhold 2"/>
          <p:cNvSpPr>
            <a:spLocks noGrp="1"/>
          </p:cNvSpPr>
          <p:nvPr>
            <p:ph idx="1"/>
          </p:nvPr>
        </p:nvSpPr>
        <p:spPr>
          <a:xfrm>
            <a:off x="228600" y="1901952"/>
            <a:ext cx="7848600" cy="4224528"/>
          </a:xfrm>
        </p:spPr>
        <p:txBody>
          <a:bodyPr>
            <a:normAutofit/>
          </a:bodyPr>
          <a:lstStyle/>
          <a:p>
            <a:pPr>
              <a:buNone/>
            </a:pPr>
            <a:endParaRPr lang="en-US" sz="2800" b="1" dirty="0" smtClean="0"/>
          </a:p>
          <a:p>
            <a:pPr>
              <a:buNone/>
            </a:pPr>
            <a:r>
              <a:rPr lang="en-US" sz="2800" b="1" dirty="0" smtClean="0"/>
              <a:t>The Condition of the Polytheists in this Life and the Hereafter </a:t>
            </a:r>
          </a:p>
          <a:p>
            <a:pPr>
              <a:buNone/>
            </a:pPr>
            <a:endParaRPr lang="nb-NO" sz="28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6700" b="1" dirty="0" smtClean="0">
                <a:latin typeface="Arabic Typesetting" pitchFamily="66" charset="-78"/>
                <a:cs typeface="Arabic Typesetting" pitchFamily="66" charset="-78"/>
              </a:rPr>
              <a:t/>
            </a:r>
            <a:br>
              <a:rPr lang="ar-AE" sz="6700" b="1" dirty="0" smtClean="0">
                <a:latin typeface="Arabic Typesetting" pitchFamily="66" charset="-78"/>
                <a:cs typeface="Arabic Typesetting" pitchFamily="66" charset="-78"/>
              </a:rPr>
            </a:br>
            <a:r>
              <a:rPr lang="ar-AE" sz="6700" b="1" dirty="0" smtClean="0">
                <a:latin typeface="Arabic Typesetting" pitchFamily="66" charset="-78"/>
                <a:cs typeface="Arabic Typesetting" pitchFamily="66" charset="-78"/>
              </a:rPr>
              <a:t>وَالَّذِينَ ءَامَنُواْ أَشَدُّ حُبًّا لِلَّهِ</a:t>
            </a:r>
            <a:r>
              <a:rPr lang="ar-AE" dirty="0" smtClean="0"/>
              <a:t> </a:t>
            </a:r>
            <a:br>
              <a:rPr lang="ar-AE" dirty="0" smtClean="0"/>
            </a:br>
            <a:endParaRPr lang="nb-NO" dirty="0"/>
          </a:p>
        </p:txBody>
      </p:sp>
      <p:sp>
        <p:nvSpPr>
          <p:cNvPr id="3" name="Plassholder for innhold 2"/>
          <p:cNvSpPr>
            <a:spLocks noGrp="1"/>
          </p:cNvSpPr>
          <p:nvPr>
            <p:ph idx="1"/>
          </p:nvPr>
        </p:nvSpPr>
        <p:spPr/>
        <p:txBody>
          <a:bodyPr>
            <a:normAutofit/>
          </a:bodyPr>
          <a:lstStyle/>
          <a:p>
            <a:pPr>
              <a:buNone/>
            </a:pPr>
            <a:endParaRPr lang="en-US" sz="2400" dirty="0" smtClean="0"/>
          </a:p>
          <a:p>
            <a:pPr>
              <a:buNone/>
            </a:pPr>
            <a:endParaRPr lang="en-US" sz="2400" dirty="0" smtClean="0"/>
          </a:p>
          <a:p>
            <a:pPr>
              <a:buNone/>
            </a:pPr>
            <a:r>
              <a:rPr lang="en-US" sz="2400" dirty="0" smtClean="0"/>
              <a:t>But those who believe, love Allah more (than anything else)</a:t>
            </a:r>
            <a:endParaRPr lang="nb-NO"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US" dirty="0" smtClean="0"/>
              <a:t>Because these believers </a:t>
            </a:r>
            <a:endParaRPr lang="nb-NO" dirty="0"/>
          </a:p>
        </p:txBody>
      </p:sp>
      <p:sp>
        <p:nvSpPr>
          <p:cNvPr id="3" name="Plassholder for innhold 2"/>
          <p:cNvSpPr>
            <a:spLocks noGrp="1"/>
          </p:cNvSpPr>
          <p:nvPr>
            <p:ph idx="1"/>
          </p:nvPr>
        </p:nvSpPr>
        <p:spPr/>
        <p:txBody>
          <a:bodyPr>
            <a:normAutofit/>
          </a:bodyPr>
          <a:lstStyle/>
          <a:p>
            <a:r>
              <a:rPr lang="en-US" sz="2400" dirty="0" smtClean="0"/>
              <a:t>love Allah</a:t>
            </a:r>
          </a:p>
          <a:p>
            <a:r>
              <a:rPr lang="en-US" sz="2400" dirty="0" smtClean="0"/>
              <a:t> know His greatness</a:t>
            </a:r>
          </a:p>
          <a:p>
            <a:r>
              <a:rPr lang="en-US" sz="2400" dirty="0" smtClean="0"/>
              <a:t> revere Him</a:t>
            </a:r>
          </a:p>
          <a:p>
            <a:r>
              <a:rPr lang="en-US" sz="2400" dirty="0" smtClean="0"/>
              <a:t> believe in His Oneness</a:t>
            </a:r>
            <a:endParaRPr lang="nb-NO"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nb-NO" dirty="0" smtClean="0"/>
              <a:t>After effects of loving Allah..</a:t>
            </a:r>
            <a:endParaRPr lang="nb-NO" dirty="0"/>
          </a:p>
        </p:txBody>
      </p:sp>
      <p:sp>
        <p:nvSpPr>
          <p:cNvPr id="3" name="Plassholder for innhold 2"/>
          <p:cNvSpPr>
            <a:spLocks noGrp="1"/>
          </p:cNvSpPr>
          <p:nvPr>
            <p:ph idx="1"/>
          </p:nvPr>
        </p:nvSpPr>
        <p:spPr>
          <a:xfrm>
            <a:off x="381000" y="1901952"/>
            <a:ext cx="8534400" cy="4224528"/>
          </a:xfrm>
        </p:spPr>
        <p:txBody>
          <a:bodyPr/>
          <a:lstStyle/>
          <a:p>
            <a:r>
              <a:rPr lang="en-US" sz="2400" dirty="0" smtClean="0"/>
              <a:t>They do not associate anything or anyone with Him in the worship.</a:t>
            </a:r>
          </a:p>
          <a:p>
            <a:r>
              <a:rPr lang="en-US" sz="2400" dirty="0" smtClean="0"/>
              <a:t> Rather, they worship Him Alone,</a:t>
            </a:r>
          </a:p>
          <a:p>
            <a:r>
              <a:rPr lang="en-US" sz="2400" dirty="0" smtClean="0"/>
              <a:t> depend on Him and</a:t>
            </a:r>
          </a:p>
          <a:p>
            <a:r>
              <a:rPr lang="en-US" sz="2400" dirty="0" smtClean="0"/>
              <a:t> they seek help from Him for each and every need. </a:t>
            </a:r>
          </a:p>
          <a:p>
            <a:pPr>
              <a:buNone/>
            </a:pPr>
            <a:endParaRPr lang="nb-NO" dirty="0" smtClean="0"/>
          </a:p>
          <a:p>
            <a:pPr>
              <a:buNone/>
            </a:pPr>
            <a:endParaRPr lang="nb-NO"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Autofit/>
          </a:bodyPr>
          <a:lstStyle/>
          <a:p>
            <a:r>
              <a:rPr lang="en-US" sz="3600" dirty="0" smtClean="0"/>
              <a:t/>
            </a:r>
            <a:br>
              <a:rPr lang="en-US" sz="3600" dirty="0" smtClean="0"/>
            </a:br>
            <a:r>
              <a:rPr lang="en-US" sz="3600" b="1" dirty="0" smtClean="0"/>
              <a:t>Then, Allah warns those who commit Shirk</a:t>
            </a:r>
            <a:r>
              <a:rPr lang="en-US" sz="6000" b="1" dirty="0" smtClean="0"/>
              <a:t/>
            </a:r>
            <a:br>
              <a:rPr lang="en-US" sz="6000" b="1" dirty="0" smtClean="0"/>
            </a:b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609600" y="1901952"/>
            <a:ext cx="8534400" cy="4224528"/>
          </a:xfrm>
        </p:spPr>
        <p:txBody>
          <a:bodyPr>
            <a:normAutofit fontScale="62500" lnSpcReduction="20000"/>
          </a:bodyPr>
          <a:lstStyle/>
          <a:p>
            <a:pPr>
              <a:buNone/>
            </a:pPr>
            <a:endParaRPr lang="nb-NO" sz="5700" b="1" dirty="0" smtClean="0">
              <a:latin typeface="Arabic Typesetting" pitchFamily="66" charset="-78"/>
              <a:cs typeface="Arabic Typesetting" pitchFamily="66" charset="-78"/>
            </a:endParaRPr>
          </a:p>
          <a:p>
            <a:pPr>
              <a:buNone/>
            </a:pPr>
            <a:r>
              <a:rPr lang="ar-AE" sz="5700" b="1" dirty="0" smtClean="0">
                <a:latin typeface="Arabic Typesetting" pitchFamily="66" charset="-78"/>
                <a:cs typeface="Arabic Typesetting" pitchFamily="66" charset="-78"/>
              </a:rPr>
              <a:t>وَلَوْ يَرَى الَّذِينَ ظَلَمُواْ إِذْ يَرَوْنَ الْعَذَابَ أَنَّ الْقُوَّةَ لِلَّهِ جَمِيعًا</a:t>
            </a:r>
            <a:endParaRPr lang="nb-NO" sz="5700" b="1" dirty="0" smtClean="0">
              <a:latin typeface="Arabic Typesetting" pitchFamily="66" charset="-78"/>
              <a:cs typeface="Arabic Typesetting" pitchFamily="66" charset="-78"/>
            </a:endParaRPr>
          </a:p>
          <a:p>
            <a:pPr>
              <a:buNone/>
            </a:pPr>
            <a:r>
              <a:rPr lang="en-US" sz="4000" dirty="0" smtClean="0"/>
              <a:t>If only, those who do wrong could see, when they will see the torment, that all power belongs to Allah.</a:t>
            </a:r>
            <a:endParaRPr lang="nb-NO" sz="4000" dirty="0" smtClean="0">
              <a:latin typeface="Arabic Typesetting" pitchFamily="66" charset="-78"/>
              <a:cs typeface="Arabic Typesetting" pitchFamily="66" charset="-78"/>
            </a:endParaRPr>
          </a:p>
          <a:p>
            <a:pPr>
              <a:buNone/>
            </a:pPr>
            <a:endParaRPr lang="nb-NO"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Verse 159</a:t>
            </a:r>
            <a:endParaRPr lang="en-US" dirty="0"/>
          </a:p>
        </p:txBody>
      </p:sp>
      <p:sp>
        <p:nvSpPr>
          <p:cNvPr id="3" name="Subtitle 2"/>
          <p:cNvSpPr>
            <a:spLocks noGrp="1"/>
          </p:cNvSpPr>
          <p:nvPr>
            <p:ph idx="1"/>
          </p:nvPr>
        </p:nvSpPr>
        <p:spPr>
          <a:xfrm>
            <a:off x="533400" y="1901952"/>
            <a:ext cx="7543800" cy="4956048"/>
          </a:xfrm>
        </p:spPr>
        <p:txBody>
          <a:bodyPr>
            <a:normAutofit/>
          </a:bodyPr>
          <a:lstStyle/>
          <a:p>
            <a:pPr algn="ctr" rtl="1">
              <a:buNone/>
            </a:pPr>
            <a:r>
              <a:rPr lang="ar-SA" sz="4000" dirty="0" smtClean="0"/>
              <a:t> يَكۡتُمُونَ  </a:t>
            </a:r>
            <a:r>
              <a:rPr lang="nb-NO" sz="4000" dirty="0" smtClean="0"/>
              <a:t>ک ت م</a:t>
            </a:r>
          </a:p>
          <a:p>
            <a:pPr algn="ctr">
              <a:buNone/>
            </a:pPr>
            <a:r>
              <a:rPr lang="ar-SA" sz="4000" dirty="0" smtClean="0"/>
              <a:t>ٱلۡبَيِّنَـٰتِ </a:t>
            </a:r>
            <a:r>
              <a:rPr lang="nb-NO" sz="4000" dirty="0" smtClean="0"/>
              <a:t>   ب ی ن</a:t>
            </a:r>
          </a:p>
          <a:p>
            <a:pPr algn="ctr">
              <a:buNone/>
            </a:pPr>
            <a:r>
              <a:rPr lang="ar-SA" sz="4000" dirty="0" smtClean="0"/>
              <a:t>يَلۡعَنُہُمُ </a:t>
            </a:r>
            <a:r>
              <a:rPr lang="nb-NO" sz="4000" dirty="0" smtClean="0"/>
              <a:t>    ل ع ن</a:t>
            </a:r>
          </a:p>
          <a:p>
            <a:pPr algn="ctr">
              <a:buNone/>
            </a:pPr>
            <a:r>
              <a:rPr lang="ar-SA" sz="4000" dirty="0" smtClean="0"/>
              <a:t>ٱللَّـٰعِنُونَ</a:t>
            </a:r>
            <a:r>
              <a:rPr lang="nb-NO" sz="4000" dirty="0" smtClean="0"/>
              <a:t>   ل ع ن</a:t>
            </a:r>
            <a:endParaRPr lang="en-US" sz="4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Autofit/>
          </a:bodyPr>
          <a:lstStyle/>
          <a:p>
            <a:pPr>
              <a:buNone/>
            </a:pPr>
            <a:r>
              <a:rPr lang="ar-AE" sz="4000" dirty="0" smtClean="0">
                <a:latin typeface="Arabic Typesetting" pitchFamily="66" charset="-78"/>
                <a:cs typeface="Arabic Typesetting" pitchFamily="66" charset="-78"/>
              </a:rPr>
              <a:t>إِذۡ تَبَرَّأَ ٱلَّذِينَ ٱتُّبِعُواْ مِنَ ٱلَّذِينَ ٱتَّبَعُواْ وَرَأَوُاْ ٱلۡعَذَابَ وَتَقَطَّعَتۡ بِهِمُ ٱلۡأَسۡبَابُ </a:t>
            </a:r>
            <a:endParaRPr lang="nb-NO" sz="4000"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lstStyle/>
          <a:p>
            <a:r>
              <a:rPr lang="en-US" dirty="0" smtClean="0"/>
              <a:t>When those who were followed disown (declare themselves innocent of) those who followed (them), and they see the torment, then all their relations will be cut off from them). </a:t>
            </a:r>
            <a:endParaRPr lang="nb-NO" dirty="0"/>
          </a:p>
        </p:txBody>
      </p:sp>
      <p:sp>
        <p:nvSpPr>
          <p:cNvPr id="4" name="Tittel 3"/>
          <p:cNvSpPr>
            <a:spLocks noGrp="1"/>
          </p:cNvSpPr>
          <p:nvPr>
            <p:ph type="title"/>
          </p:nvPr>
        </p:nvSpPr>
        <p:spPr/>
        <p:txBody>
          <a:bodyPr/>
          <a:lstStyle/>
          <a:p>
            <a:r>
              <a:rPr lang="nb-NO" dirty="0" smtClean="0"/>
              <a:t>Verse 166</a:t>
            </a:r>
            <a:endParaRPr lang="nb-NO"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166</a:t>
            </a:r>
            <a:endParaRPr lang="nb-NO" dirty="0"/>
          </a:p>
        </p:txBody>
      </p:sp>
      <p:sp>
        <p:nvSpPr>
          <p:cNvPr id="3" name="Plassholder for innhold 2"/>
          <p:cNvSpPr>
            <a:spLocks noGrp="1"/>
          </p:cNvSpPr>
          <p:nvPr>
            <p:ph idx="1"/>
          </p:nvPr>
        </p:nvSpPr>
        <p:spPr/>
        <p:txBody>
          <a:bodyPr/>
          <a:lstStyle/>
          <a:p>
            <a:pPr algn="ctr">
              <a:buNone/>
            </a:pPr>
            <a:r>
              <a:rPr lang="ar-SA" sz="4000" dirty="0" smtClean="0"/>
              <a:t>تَبَرَّأَ</a:t>
            </a:r>
            <a:r>
              <a:rPr lang="nb-NO" sz="4000" dirty="0" smtClean="0"/>
              <a:t>       ب ر ا</a:t>
            </a:r>
          </a:p>
          <a:p>
            <a:pPr algn="ctr">
              <a:buNone/>
            </a:pPr>
            <a:r>
              <a:rPr lang="ar-SA" sz="4000" dirty="0" smtClean="0"/>
              <a:t>تَقَطَّعَتۡ</a:t>
            </a:r>
            <a:r>
              <a:rPr lang="nb-NO" sz="4000" dirty="0" smtClean="0"/>
              <a:t>     ق ط  ع</a:t>
            </a:r>
          </a:p>
          <a:p>
            <a:pPr algn="ctr">
              <a:buNone/>
            </a:pPr>
            <a:r>
              <a:rPr lang="ar-SA" sz="4000" dirty="0" smtClean="0"/>
              <a:t> ٱلۡأَسۡبَابُ </a:t>
            </a:r>
            <a:r>
              <a:rPr lang="nb-NO" sz="4000" dirty="0" smtClean="0"/>
              <a:t>  س ب </a:t>
            </a:r>
            <a:r>
              <a:rPr lang="nb-NO" sz="4000" dirty="0" err="1" smtClean="0"/>
              <a:t>ب</a:t>
            </a:r>
            <a:endParaRPr lang="nb-NO" sz="4000" dirty="0" smtClean="0"/>
          </a:p>
          <a:p>
            <a:endParaRPr lang="nb-NO"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Autofit/>
          </a:bodyPr>
          <a:lstStyle/>
          <a:p>
            <a:r>
              <a:rPr lang="ar-AE" sz="5400" b="1" dirty="0" smtClean="0">
                <a:latin typeface="Arabic Typesetting" pitchFamily="66" charset="-78"/>
                <a:cs typeface="Arabic Typesetting" pitchFamily="66" charset="-78"/>
              </a:rPr>
              <a:t>﴿إِذْ تَبَرَّأَ الَّذِينَ اتُّبِعُواْ مِنَ الَّذِينَ اتَّبَعُواْ﴾ </a:t>
            </a:r>
            <a:endParaRPr lang="nb-NO" sz="5400" b="1" dirty="0">
              <a:latin typeface="Arabic Typesetting" pitchFamily="66" charset="-78"/>
              <a:cs typeface="Arabic Typesetting" pitchFamily="66" charset="-78"/>
            </a:endParaRPr>
          </a:p>
        </p:txBody>
      </p:sp>
      <p:sp>
        <p:nvSpPr>
          <p:cNvPr id="6" name="Plassholder for innhold 5"/>
          <p:cNvSpPr>
            <a:spLocks noGrp="1"/>
          </p:cNvSpPr>
          <p:nvPr>
            <p:ph idx="1"/>
          </p:nvPr>
        </p:nvSpPr>
        <p:spPr>
          <a:xfrm>
            <a:off x="0" y="1901952"/>
            <a:ext cx="8458200" cy="4224528"/>
          </a:xfrm>
        </p:spPr>
        <p:txBody>
          <a:bodyPr>
            <a:normAutofit/>
          </a:bodyPr>
          <a:lstStyle/>
          <a:p>
            <a:r>
              <a:rPr lang="en-US" sz="2800" dirty="0" smtClean="0"/>
              <a:t>When those who were followed disown (declare themselves innocent of) those who followed (them).</a:t>
            </a:r>
            <a:endParaRPr lang="nb-NO" sz="28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fontScale="90000"/>
          </a:bodyPr>
          <a:lstStyle/>
          <a:p>
            <a:r>
              <a:rPr lang="ar-AE" sz="5300" b="1" dirty="0" smtClean="0">
                <a:latin typeface="Arabic Typesetting" pitchFamily="66" charset="-78"/>
                <a:cs typeface="Arabic Typesetting" pitchFamily="66" charset="-78"/>
              </a:rPr>
              <a:t>﴿وَرَأَوُاْ الْعَذَابَ وَتَقَطَّعَتْ بِهِمُ الاٌّسْبَابُ﴾</a:t>
            </a:r>
            <a:r>
              <a:rPr lang="ar-AE" dirty="0" smtClean="0"/>
              <a:t> </a:t>
            </a:r>
            <a:endParaRPr lang="nb-NO" dirty="0"/>
          </a:p>
        </p:txBody>
      </p:sp>
      <p:sp>
        <p:nvSpPr>
          <p:cNvPr id="3" name="Plassholder for innhold 2"/>
          <p:cNvSpPr>
            <a:spLocks noGrp="1"/>
          </p:cNvSpPr>
          <p:nvPr>
            <p:ph idx="1"/>
          </p:nvPr>
        </p:nvSpPr>
        <p:spPr/>
        <p:txBody>
          <a:bodyPr/>
          <a:lstStyle/>
          <a:p>
            <a:pPr rtl="1">
              <a:buNone/>
            </a:pPr>
            <a:endParaRPr lang="en-US" dirty="0" smtClean="0"/>
          </a:p>
          <a:p>
            <a:r>
              <a:rPr lang="en-US" sz="2400" dirty="0" smtClean="0"/>
              <a:t>(...and they see the torment, then all their relations will be cut off from them.) </a:t>
            </a:r>
          </a:p>
          <a:p>
            <a:pPr>
              <a:buNone/>
            </a:pPr>
            <a:endParaRPr lang="nb-NO"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381000" y="1901952"/>
            <a:ext cx="8534400" cy="4224528"/>
          </a:xfrm>
        </p:spPr>
        <p:txBody>
          <a:bodyPr>
            <a:normAutofit/>
          </a:bodyPr>
          <a:lstStyle/>
          <a:p>
            <a:pPr>
              <a:buNone/>
            </a:pPr>
            <a:r>
              <a:rPr lang="en-US" sz="2400" dirty="0" smtClean="0"/>
              <a:t>when they see Allah's torment, their power and means of salvation are all cut off, and they will have no way of making amends, nor will they find a way of escape from the Fire</a:t>
            </a:r>
          </a:p>
          <a:p>
            <a:pPr>
              <a:buNone/>
            </a:pPr>
            <a:endParaRPr lang="nb-NO" sz="24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Autofit/>
          </a:bodyPr>
          <a:lstStyle/>
          <a:p>
            <a:pPr>
              <a:buNone/>
            </a:pPr>
            <a:r>
              <a:rPr lang="ks-Arab" sz="3600" b="1" dirty="0" smtClean="0">
                <a:latin typeface="Arabic Typesetting" pitchFamily="66" charset="-78"/>
                <a:cs typeface="Arabic Typesetting" pitchFamily="66" charset="-78"/>
              </a:rPr>
              <a:t>وَقَالَ ٱلَّذِينَ ٱتَّبَعُواْ لَوۡ أَنَّ لَنَا كَرَّةً۬ فَنَتَبَرَّأَ مِنۡہُمۡ كَمَا تَبَرَّءُواْ مِنَّا‌ۗ كَذَٲلِكَ يُرِيهِمُ ٱللَّهُ أَعۡمَـٰلَهُمۡ حَسَرَٲتٍ عَلَيۡہِمۡ‌ۖ وَمَا هُم بِخَـٰرِجِينَ مِنَ ٱلنَّارِ </a:t>
            </a:r>
            <a:endParaRPr lang="nb-NO" sz="36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normAutofit fontScale="92500" lnSpcReduction="20000"/>
          </a:bodyPr>
          <a:lstStyle/>
          <a:p>
            <a:r>
              <a:rPr lang="en-US" dirty="0" smtClean="0"/>
              <a:t>And those who followed will say: "If only we had one more chance to return (to the worldly life), we would disown (declare ourselves as innocent from) them as they have disowned (declared themselves as innocent from) us. '' Thus Allah will show them their deeds as regrets for them. And they will never get out of the Fire.) </a:t>
            </a:r>
          </a:p>
          <a:p>
            <a:endParaRPr lang="en-US" dirty="0" smtClean="0"/>
          </a:p>
        </p:txBody>
      </p:sp>
      <p:sp>
        <p:nvSpPr>
          <p:cNvPr id="4" name="Tittel 3"/>
          <p:cNvSpPr>
            <a:spLocks noGrp="1"/>
          </p:cNvSpPr>
          <p:nvPr>
            <p:ph type="title"/>
          </p:nvPr>
        </p:nvSpPr>
        <p:spPr/>
        <p:txBody>
          <a:bodyPr/>
          <a:lstStyle/>
          <a:p>
            <a:r>
              <a:rPr lang="nb-NO" dirty="0" smtClean="0"/>
              <a:t>Verse 167</a:t>
            </a:r>
            <a:endParaRPr lang="nb-NO"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167</a:t>
            </a:r>
            <a:endParaRPr lang="nb-NO" dirty="0"/>
          </a:p>
        </p:txBody>
      </p:sp>
      <p:sp>
        <p:nvSpPr>
          <p:cNvPr id="3" name="Plassholder for innhold 2"/>
          <p:cNvSpPr>
            <a:spLocks noGrp="1"/>
          </p:cNvSpPr>
          <p:nvPr>
            <p:ph idx="1"/>
          </p:nvPr>
        </p:nvSpPr>
        <p:spPr/>
        <p:txBody>
          <a:bodyPr>
            <a:normAutofit/>
          </a:bodyPr>
          <a:lstStyle/>
          <a:p>
            <a:pPr algn="ctr" rtl="1">
              <a:buNone/>
            </a:pPr>
            <a:r>
              <a:rPr lang="ar-SA" sz="4000" dirty="0" smtClean="0"/>
              <a:t> كَرَّة  </a:t>
            </a:r>
            <a:r>
              <a:rPr lang="nb-NO" sz="4000" dirty="0" smtClean="0"/>
              <a:t>    ك ر ر</a:t>
            </a:r>
          </a:p>
          <a:p>
            <a:pPr algn="ctr">
              <a:buNone/>
            </a:pPr>
            <a:r>
              <a:rPr lang="ar-SA" sz="4000" dirty="0" smtClean="0"/>
              <a:t> فَنَتَبَرَّأ</a:t>
            </a:r>
            <a:r>
              <a:rPr lang="nb-NO" sz="4000" dirty="0" smtClean="0"/>
              <a:t>   ب ر ا</a:t>
            </a:r>
          </a:p>
          <a:p>
            <a:pPr algn="ctr">
              <a:buNone/>
            </a:pPr>
            <a:r>
              <a:rPr lang="ar-SA" sz="4000" dirty="0" smtClean="0"/>
              <a:t>بِخَـٰرِجِينَ </a:t>
            </a:r>
            <a:r>
              <a:rPr lang="nb-NO" sz="4000" dirty="0" smtClean="0"/>
              <a:t>   خ رج</a:t>
            </a:r>
            <a:endParaRPr lang="nb-NO" sz="4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r>
              <a:rPr lang="ks-Arab" sz="6000" b="1" dirty="0" smtClean="0">
                <a:latin typeface="Arabic Typesetting" pitchFamily="66" charset="-78"/>
                <a:cs typeface="Arabic Typesetting" pitchFamily="66" charset="-78"/>
              </a:rPr>
              <a:t>وَقَالَ ٱلَّذِينَ ٱتَّبَعُواْ لَوۡ</a:t>
            </a:r>
            <a:endParaRPr lang="nb-NO" sz="6000" dirty="0"/>
          </a:p>
        </p:txBody>
      </p:sp>
      <p:sp>
        <p:nvSpPr>
          <p:cNvPr id="6" name="Plassholder for innhold 5"/>
          <p:cNvSpPr>
            <a:spLocks noGrp="1"/>
          </p:cNvSpPr>
          <p:nvPr>
            <p:ph idx="1"/>
          </p:nvPr>
        </p:nvSpPr>
        <p:spPr>
          <a:xfrm>
            <a:off x="0" y="1901952"/>
            <a:ext cx="9144000" cy="4224528"/>
          </a:xfrm>
        </p:spPr>
        <p:txBody>
          <a:bodyPr/>
          <a:lstStyle/>
          <a:p>
            <a:r>
              <a:rPr lang="en-US" sz="2400" dirty="0" smtClean="0"/>
              <a:t>`If we only had a chance to go back to the life so that we could disown them (their idols, leaders, etc.) shun their worship, ignore them and worship Allah Alone instead.‘</a:t>
            </a:r>
          </a:p>
          <a:p>
            <a:endParaRPr lang="nb-NO"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4400" b="1" dirty="0" smtClean="0">
                <a:latin typeface="Arabic Typesetting" pitchFamily="66" charset="-78"/>
                <a:cs typeface="Arabic Typesetting" pitchFamily="66" charset="-78"/>
              </a:rPr>
              <a:t>﴿كَذَلِكَ يُرِيهِمُ اللَّهُ أَعْمَـلَهُمْ حَسَرَتٍ عَلَيْهِمْ﴾</a:t>
            </a:r>
            <a:endParaRPr lang="nb-NO" sz="44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r>
              <a:rPr lang="en-US" sz="2400" dirty="0" smtClean="0"/>
              <a:t>Thus Allah will show them their deeds as regrets for them.) meaning, their works will vanish and disappear.</a:t>
            </a:r>
          </a:p>
          <a:p>
            <a:pPr>
              <a:buNone/>
            </a:pPr>
            <a:endParaRPr lang="nb-NO"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﴿وَمَا هُم بِخَـرِجِينَ مِنَ النَّارِ﴾</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228600" y="1901952"/>
            <a:ext cx="8610600" cy="4224528"/>
          </a:xfrm>
        </p:spPr>
        <p:txBody>
          <a:bodyPr/>
          <a:lstStyle/>
          <a:p>
            <a:pPr rtl="1"/>
            <a:endParaRPr lang="en-US" b="1" dirty="0" smtClean="0"/>
          </a:p>
          <a:p>
            <a:pPr>
              <a:buNone/>
            </a:pPr>
            <a:r>
              <a:rPr lang="en-US" sz="2800" b="1" dirty="0" smtClean="0"/>
              <a:t>(And they will never get out of the Fire.)</a:t>
            </a:r>
          </a:p>
          <a:p>
            <a:pPr>
              <a:buNone/>
            </a:pPr>
            <a:endParaRPr lang="nb-NO"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Abu Huraira,s Saying..</a:t>
            </a:r>
            <a:endParaRPr lang="nb-NO" dirty="0"/>
          </a:p>
        </p:txBody>
      </p:sp>
      <p:sp>
        <p:nvSpPr>
          <p:cNvPr id="6" name="Plassholder for innhold 5"/>
          <p:cNvSpPr>
            <a:spLocks noGrp="1"/>
          </p:cNvSpPr>
          <p:nvPr>
            <p:ph idx="1"/>
          </p:nvPr>
        </p:nvSpPr>
        <p:spPr/>
        <p:txBody>
          <a:bodyPr/>
          <a:lstStyle/>
          <a:p>
            <a:pPr>
              <a:buNone/>
            </a:pPr>
            <a:r>
              <a:rPr lang="en-US" sz="2400" b="1" dirty="0" smtClean="0"/>
              <a:t>If these  2 verses will not be in Quran …I will not tell any </a:t>
            </a:r>
            <a:r>
              <a:rPr lang="en-US" sz="2400" b="1" dirty="0" err="1" smtClean="0"/>
              <a:t>hadis</a:t>
            </a:r>
            <a:r>
              <a:rPr lang="en-US" sz="2400" b="1" dirty="0" smtClean="0"/>
              <a:t> to any one.</a:t>
            </a:r>
          </a:p>
          <a:p>
            <a:pPr>
              <a:buNone/>
            </a:pPr>
            <a:endParaRPr lang="nb-NO" dirty="0"/>
          </a:p>
        </p:txBody>
      </p:sp>
    </p:spTree>
    <p:extLst>
      <p:ext uri="{BB962C8B-B14F-4D97-AF65-F5344CB8AC3E}">
        <p14:creationId xmlns:p14="http://schemas.microsoft.com/office/powerpoint/2010/main" xmlns="" val="28857680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Autofit/>
          </a:bodyPr>
          <a:lstStyle/>
          <a:p>
            <a:pPr>
              <a:buNone/>
            </a:pPr>
            <a:r>
              <a:rPr lang="ks-Arab" sz="4000" b="1" dirty="0" smtClean="0">
                <a:latin typeface="Arabic Typesetting" pitchFamily="66" charset="-78"/>
                <a:cs typeface="Arabic Typesetting" pitchFamily="66" charset="-78"/>
              </a:rPr>
              <a:t>يَـٰٓأَيُّهَا ٱلنَّاسُ كُلُواْ مِمَّا فِى ٱلۡأَرۡضِ حَلَـٰلاً۬ طَيِّبً۬ا وَلَا تَتَّبِعُواْ خُطُوَٲتِ ٱلشَّيۡطَـٰنِ‌ۚ إِنَّهُ ۥ لَكُمۡ عَدُوٌّ۬ مُّبِينٌ </a:t>
            </a:r>
            <a:endParaRPr lang="nb-NO" sz="40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lstStyle/>
          <a:p>
            <a:r>
              <a:rPr lang="en-US" dirty="0" smtClean="0"/>
              <a:t>O mankind! Eat of that which is lawful and good on the earth, and follow not the footsteps of </a:t>
            </a:r>
            <a:r>
              <a:rPr lang="en-US" dirty="0" err="1" smtClean="0"/>
              <a:t>Shaytan</a:t>
            </a:r>
            <a:r>
              <a:rPr lang="en-US" dirty="0" smtClean="0"/>
              <a:t> (Satan). Verily, he is to you an open enemy.) </a:t>
            </a:r>
            <a:endParaRPr lang="nb-NO" dirty="0"/>
          </a:p>
        </p:txBody>
      </p:sp>
      <p:sp>
        <p:nvSpPr>
          <p:cNvPr id="4" name="Tittel 3"/>
          <p:cNvSpPr>
            <a:spLocks noGrp="1"/>
          </p:cNvSpPr>
          <p:nvPr>
            <p:ph type="title"/>
          </p:nvPr>
        </p:nvSpPr>
        <p:spPr/>
        <p:txBody>
          <a:bodyPr/>
          <a:lstStyle/>
          <a:p>
            <a:r>
              <a:rPr lang="nb-NO" dirty="0" smtClean="0"/>
              <a:t>Verse 168</a:t>
            </a:r>
            <a:endParaRPr lang="nb-NO"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168</a:t>
            </a:r>
            <a:endParaRPr lang="nb-NO" dirty="0"/>
          </a:p>
        </p:txBody>
      </p:sp>
      <p:sp>
        <p:nvSpPr>
          <p:cNvPr id="3" name="Plassholder for innhold 2"/>
          <p:cNvSpPr>
            <a:spLocks noGrp="1"/>
          </p:cNvSpPr>
          <p:nvPr>
            <p:ph idx="1"/>
          </p:nvPr>
        </p:nvSpPr>
        <p:spPr/>
        <p:txBody>
          <a:bodyPr/>
          <a:lstStyle/>
          <a:p>
            <a:pPr algn="ctr">
              <a:buNone/>
            </a:pPr>
            <a:r>
              <a:rPr lang="nb-NO" sz="4000" dirty="0" smtClean="0"/>
              <a:t> </a:t>
            </a:r>
          </a:p>
          <a:p>
            <a:pPr algn="ctr">
              <a:buNone/>
            </a:pPr>
            <a:r>
              <a:rPr lang="ar-SA" sz="4000" dirty="0" smtClean="0"/>
              <a:t>خُطُوَٲت</a:t>
            </a:r>
            <a:r>
              <a:rPr lang="nb-NO" sz="4000" dirty="0" smtClean="0"/>
              <a:t>      خ ط و</a:t>
            </a:r>
          </a:p>
          <a:p>
            <a:pPr algn="ctr">
              <a:buNone/>
            </a:pPr>
            <a:r>
              <a:rPr lang="nb-NO" sz="4000" dirty="0" smtClean="0"/>
              <a:t>  </a:t>
            </a:r>
            <a:r>
              <a:rPr lang="ar-SA" sz="4000" dirty="0" smtClean="0"/>
              <a:t>عَدُوّ</a:t>
            </a:r>
            <a:r>
              <a:rPr lang="nb-NO" sz="4000" dirty="0" smtClean="0"/>
              <a:t>        ع</a:t>
            </a:r>
            <a:r>
              <a:rPr lang="ar-SA" sz="4000" dirty="0" smtClean="0"/>
              <a:t> </a:t>
            </a:r>
            <a:r>
              <a:rPr lang="nb-NO" sz="4000" dirty="0" smtClean="0"/>
              <a:t>د و</a:t>
            </a:r>
          </a:p>
          <a:p>
            <a:pPr>
              <a:buNone/>
            </a:pPr>
            <a:endParaRPr lang="nb-NO"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endParaRPr lang="nb-NO"/>
          </a:p>
        </p:txBody>
      </p:sp>
      <p:sp>
        <p:nvSpPr>
          <p:cNvPr id="6" name="Plassholder for innhold 5"/>
          <p:cNvSpPr>
            <a:spLocks noGrp="1"/>
          </p:cNvSpPr>
          <p:nvPr>
            <p:ph idx="1"/>
          </p:nvPr>
        </p:nvSpPr>
        <p:spPr>
          <a:xfrm>
            <a:off x="457200" y="1901952"/>
            <a:ext cx="8229600" cy="4224528"/>
          </a:xfrm>
        </p:spPr>
        <p:txBody>
          <a:bodyPr>
            <a:normAutofit/>
          </a:bodyPr>
          <a:lstStyle/>
          <a:p>
            <a:pPr>
              <a:buNone/>
            </a:pPr>
            <a:r>
              <a:rPr lang="en-US" sz="2800" dirty="0" smtClean="0"/>
              <a:t>The Order to eat the Lawful Things, and the Prohibition of following the Footsteps of </a:t>
            </a:r>
            <a:r>
              <a:rPr lang="en-US" sz="2800" dirty="0" err="1" smtClean="0"/>
              <a:t>Shaytan</a:t>
            </a:r>
            <a:r>
              <a:rPr lang="en-US" sz="2800" dirty="0" smtClean="0"/>
              <a:t> </a:t>
            </a:r>
          </a:p>
          <a:p>
            <a:pPr>
              <a:buNone/>
            </a:pPr>
            <a:endParaRPr lang="nb-NO" sz="28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يَـٰٓأَيُّهَا ٱلنَّاسُ كُلُواْ مِمَّا</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457200" y="1901952"/>
            <a:ext cx="8305800" cy="4224528"/>
          </a:xfrm>
        </p:spPr>
        <p:txBody>
          <a:bodyPr>
            <a:normAutofit/>
          </a:bodyPr>
          <a:lstStyle/>
          <a:p>
            <a:pPr>
              <a:buNone/>
            </a:pPr>
            <a:endParaRPr lang="en-US" sz="2400" dirty="0" smtClean="0"/>
          </a:p>
          <a:p>
            <a:pPr>
              <a:buNone/>
            </a:pPr>
            <a:r>
              <a:rPr lang="en-US" sz="2400" dirty="0" smtClean="0"/>
              <a:t>He has allowed them to eat any of the pure lawful things on the earth that do not cause harm to the body or the mind. </a:t>
            </a:r>
          </a:p>
          <a:p>
            <a:pPr>
              <a:buNone/>
            </a:pPr>
            <a:endParaRPr lang="nb-NO" sz="24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0" y="1901952"/>
            <a:ext cx="9144000" cy="4224528"/>
          </a:xfrm>
        </p:spPr>
        <p:txBody>
          <a:bodyPr>
            <a:normAutofit/>
          </a:bodyPr>
          <a:lstStyle/>
          <a:p>
            <a:pPr>
              <a:buNone/>
            </a:pPr>
            <a:endParaRPr lang="en-US" sz="2400" b="1" dirty="0" smtClean="0"/>
          </a:p>
          <a:p>
            <a:pPr>
              <a:buNone/>
            </a:pPr>
            <a:r>
              <a:rPr lang="en-US" sz="2800" b="1" dirty="0" smtClean="0"/>
              <a:t>To eat not any of the pure lawful things on the earth  is also one of </a:t>
            </a:r>
            <a:r>
              <a:rPr lang="en-US" sz="2800" b="1" dirty="0" err="1" smtClean="0"/>
              <a:t>shaytan</a:t>
            </a:r>
            <a:r>
              <a:rPr lang="en-US" sz="2800" b="1" dirty="0" smtClean="0"/>
              <a:t> footsteps</a:t>
            </a:r>
            <a:endParaRPr lang="nb-NO" sz="2800" b="1"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normAutofit/>
          </a:bodyPr>
          <a:lstStyle/>
          <a:p>
            <a:pPr algn="ctr"/>
            <a:endParaRPr lang="nb-NO" sz="6000" b="1" dirty="0">
              <a:latin typeface="Arabic Typesetting" pitchFamily="66" charset="-78"/>
              <a:cs typeface="Arabic Typesetting" pitchFamily="66" charset="-78"/>
            </a:endParaRPr>
          </a:p>
        </p:txBody>
      </p:sp>
      <p:sp>
        <p:nvSpPr>
          <p:cNvPr id="6" name="Plassholder for innhold 5"/>
          <p:cNvSpPr>
            <a:spLocks noGrp="1"/>
          </p:cNvSpPr>
          <p:nvPr>
            <p:ph idx="1"/>
          </p:nvPr>
        </p:nvSpPr>
        <p:spPr/>
        <p:txBody>
          <a:bodyPr/>
          <a:lstStyle/>
          <a:p>
            <a:pPr>
              <a:buNone/>
            </a:pPr>
            <a:r>
              <a:rPr lang="ar-AE" sz="6000" dirty="0" smtClean="0"/>
              <a:t> </a:t>
            </a:r>
            <a:r>
              <a:rPr lang="ar-AE" sz="6000" b="1" dirty="0" smtClean="0">
                <a:latin typeface="Arabic Typesetting" pitchFamily="66" charset="-78"/>
                <a:cs typeface="Arabic Typesetting" pitchFamily="66" charset="-78"/>
              </a:rPr>
              <a:t>حَلَـٰلاً۬</a:t>
            </a:r>
            <a:endParaRPr lang="nb-NO" sz="6000" b="1" dirty="0" smtClean="0">
              <a:latin typeface="Arabic Typesetting" pitchFamily="66" charset="-78"/>
              <a:cs typeface="Arabic Typesetting" pitchFamily="66" charset="-78"/>
            </a:endParaRPr>
          </a:p>
          <a:p>
            <a:pPr>
              <a:buNone/>
            </a:pPr>
            <a:r>
              <a:rPr lang="ar-AE" sz="6000" b="1" dirty="0" smtClean="0">
                <a:latin typeface="Arabic Typesetting" pitchFamily="66" charset="-78"/>
                <a:cs typeface="Arabic Typesetting" pitchFamily="66" charset="-78"/>
              </a:rPr>
              <a:t> طَيِّبً۬ا</a:t>
            </a:r>
            <a:r>
              <a:rPr lang="nb-NO" sz="6000" b="1" dirty="0" smtClean="0">
                <a:latin typeface="Arabic Typesetting" pitchFamily="66" charset="-78"/>
                <a:cs typeface="Arabic Typesetting" pitchFamily="66" charset="-78"/>
              </a:rPr>
              <a:t>        </a:t>
            </a:r>
          </a:p>
          <a:p>
            <a:endParaRPr lang="nb-NO"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dirty="0" smtClean="0"/>
              <a:t> </a:t>
            </a:r>
            <a:r>
              <a:rPr lang="ks-Arab" sz="6000" b="1" dirty="0" smtClean="0">
                <a:latin typeface="Arabic Typesetting" pitchFamily="66" charset="-78"/>
                <a:cs typeface="Arabic Typesetting" pitchFamily="66" charset="-78"/>
              </a:rPr>
              <a:t>وَلَا تَتَّبِعُواْ خُطُوَٲتِ ٱلشَّيۡطَـٰنِ‌ۚ</a:t>
            </a:r>
            <a:r>
              <a:rPr lang="ks-Arab" dirty="0" smtClean="0"/>
              <a:t> </a:t>
            </a:r>
            <a:endParaRPr lang="nb-NO" dirty="0"/>
          </a:p>
        </p:txBody>
      </p:sp>
      <p:sp>
        <p:nvSpPr>
          <p:cNvPr id="3" name="Plassholder for innhold 2"/>
          <p:cNvSpPr>
            <a:spLocks noGrp="1"/>
          </p:cNvSpPr>
          <p:nvPr>
            <p:ph idx="1"/>
          </p:nvPr>
        </p:nvSpPr>
        <p:spPr/>
        <p:txBody>
          <a:bodyPr>
            <a:normAutofit/>
          </a:bodyPr>
          <a:lstStyle/>
          <a:p>
            <a:pPr>
              <a:buNone/>
            </a:pPr>
            <a:r>
              <a:rPr lang="en-US" sz="2400" dirty="0" smtClean="0"/>
              <a:t>(...and follow not the footsteps of </a:t>
            </a:r>
            <a:r>
              <a:rPr lang="en-US" sz="2400" dirty="0" err="1" smtClean="0"/>
              <a:t>Shaytan</a:t>
            </a:r>
            <a:r>
              <a:rPr lang="en-US" sz="2400" dirty="0" smtClean="0"/>
              <a:t> (Satan)</a:t>
            </a:r>
          </a:p>
          <a:p>
            <a:pPr>
              <a:buNone/>
            </a:pPr>
            <a:endParaRPr lang="en-US" sz="2400" dirty="0" smtClean="0"/>
          </a:p>
          <a:p>
            <a:pPr>
              <a:buNone/>
            </a:pPr>
            <a:r>
              <a:rPr lang="en-US" sz="2400" dirty="0" smtClean="0"/>
              <a:t>Allah  also forbade to following the        footsteps of </a:t>
            </a:r>
            <a:r>
              <a:rPr lang="en-US" sz="2400" dirty="0" err="1" smtClean="0"/>
              <a:t>Shayta</a:t>
            </a:r>
            <a:endParaRPr lang="en-US" sz="2400" dirty="0" smtClean="0"/>
          </a:p>
          <a:p>
            <a:pPr>
              <a:buNone/>
            </a:pPr>
            <a:endParaRPr lang="en-US" sz="2400" dirty="0" smtClean="0"/>
          </a:p>
          <a:p>
            <a:pPr>
              <a:buNone/>
            </a:pPr>
            <a:endParaRPr lang="en-US" sz="2400"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p:txBody>
          <a:bodyPr>
            <a:normAutofit/>
          </a:bodyPr>
          <a:lstStyle/>
          <a:p>
            <a:pPr>
              <a:buNone/>
            </a:pPr>
            <a:r>
              <a:rPr lang="en-US" sz="2800" dirty="0" smtClean="0"/>
              <a:t>Meaning,</a:t>
            </a:r>
          </a:p>
          <a:p>
            <a:pPr>
              <a:buNone/>
            </a:pPr>
            <a:r>
              <a:rPr lang="en-US" sz="2800" dirty="0" smtClean="0"/>
              <a:t> his ways and methods with which he misguides his followers,</a:t>
            </a:r>
          </a:p>
          <a:p>
            <a:pPr>
              <a:buNone/>
            </a:pPr>
            <a:endParaRPr lang="nb-NO" sz="2800" dirty="0" smtClean="0"/>
          </a:p>
          <a:p>
            <a:pPr>
              <a:buNone/>
            </a:pPr>
            <a:endParaRPr lang="nb-NO" sz="28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p:txBody>
          <a:bodyPr>
            <a:normAutofit/>
          </a:bodyPr>
          <a:lstStyle/>
          <a:p>
            <a:pPr>
              <a:buNone/>
            </a:pPr>
            <a:endParaRPr lang="en-US" sz="2800" dirty="0" smtClean="0"/>
          </a:p>
          <a:p>
            <a:pPr>
              <a:buNone/>
            </a:pPr>
            <a:r>
              <a:rPr lang="en-US" sz="2800" dirty="0" smtClean="0"/>
              <a:t>Every act of disobedience to Allah is among the footsteps of Satan.</a:t>
            </a:r>
          </a:p>
          <a:p>
            <a:pPr>
              <a:buNone/>
            </a:pPr>
            <a:endParaRPr lang="nb-NO" sz="2800"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ar-AE" sz="6000" b="1" dirty="0" smtClean="0">
                <a:latin typeface="Arabic Typesetting" pitchFamily="66" charset="-78"/>
                <a:cs typeface="Arabic Typesetting" pitchFamily="66" charset="-78"/>
              </a:rPr>
              <a:t>﴿إِنَّهُ لَكُمْ عَدُوٌّ مُّبِينٌ﴾</a:t>
            </a:r>
            <a:r>
              <a:rPr lang="ar-AE" dirty="0" smtClean="0"/>
              <a:t> </a:t>
            </a:r>
            <a:endParaRPr lang="nb-NO" dirty="0"/>
          </a:p>
        </p:txBody>
      </p:sp>
      <p:sp>
        <p:nvSpPr>
          <p:cNvPr id="3" name="Plassholder for innhold 2"/>
          <p:cNvSpPr>
            <a:spLocks noGrp="1"/>
          </p:cNvSpPr>
          <p:nvPr>
            <p:ph idx="1"/>
          </p:nvPr>
        </p:nvSpPr>
        <p:spPr/>
        <p:txBody>
          <a:bodyPr/>
          <a:lstStyle/>
          <a:p>
            <a:pPr rtl="1"/>
            <a:endParaRPr lang="en-US" sz="2400" dirty="0" smtClean="0"/>
          </a:p>
          <a:p>
            <a:pPr>
              <a:buNone/>
            </a:pPr>
            <a:r>
              <a:rPr lang="en-US" sz="2400" dirty="0" smtClean="0"/>
              <a:t>(...he is to you an open enemy.) </a:t>
            </a:r>
          </a:p>
          <a:p>
            <a:pPr>
              <a:buNone/>
            </a:pPr>
            <a:r>
              <a:rPr lang="en-US" sz="2400" dirty="0" smtClean="0"/>
              <a:t>warning against Satan</a:t>
            </a:r>
          </a:p>
          <a:p>
            <a:pPr>
              <a:buNone/>
            </a:pPr>
            <a:endParaRPr lang="nb-NO"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Hadith....</a:t>
            </a:r>
            <a:endParaRPr lang="nb-NO" dirty="0"/>
          </a:p>
        </p:txBody>
      </p:sp>
      <p:sp>
        <p:nvSpPr>
          <p:cNvPr id="6" name="Plassholder for innhold 5"/>
          <p:cNvSpPr>
            <a:spLocks noGrp="1"/>
          </p:cNvSpPr>
          <p:nvPr>
            <p:ph idx="1"/>
          </p:nvPr>
        </p:nvSpPr>
        <p:spPr/>
        <p:txBody>
          <a:bodyPr>
            <a:normAutofit/>
          </a:bodyPr>
          <a:lstStyle/>
          <a:p>
            <a:pPr marL="0" indent="0">
              <a:buNone/>
            </a:pPr>
            <a:endParaRPr lang="en-US" sz="2800" b="1" dirty="0" smtClean="0"/>
          </a:p>
          <a:p>
            <a:pPr>
              <a:buNone/>
            </a:pPr>
            <a:r>
              <a:rPr lang="nb-NO" sz="2000" dirty="0" smtClean="0"/>
              <a:t>Whoever asked about any thing ,and he knows, but he did not disclose........there will be lgaam of fire in his mouth at the day of judgement.</a:t>
            </a:r>
          </a:p>
          <a:p>
            <a:pPr>
              <a:buNone/>
            </a:pPr>
            <a:r>
              <a:rPr lang="nb-NO" sz="2000" dirty="0" smtClean="0"/>
              <a:t>                                           Bukhari/ ibn maja</a:t>
            </a:r>
            <a:endParaRPr lang="nb-NO" sz="2000" dirty="0"/>
          </a:p>
        </p:txBody>
      </p:sp>
    </p:spTree>
    <p:extLst>
      <p:ext uri="{BB962C8B-B14F-4D97-AF65-F5344CB8AC3E}">
        <p14:creationId xmlns:p14="http://schemas.microsoft.com/office/powerpoint/2010/main" xmlns="" val="9496395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p:cNvSpPr>
            <a:spLocks noGrp="1"/>
          </p:cNvSpPr>
          <p:nvPr>
            <p:ph sz="half" idx="1"/>
          </p:nvPr>
        </p:nvSpPr>
        <p:spPr/>
        <p:txBody>
          <a:bodyPr>
            <a:normAutofit lnSpcReduction="10000"/>
          </a:bodyPr>
          <a:lstStyle/>
          <a:p>
            <a:pPr>
              <a:buNone/>
            </a:pPr>
            <a:r>
              <a:rPr lang="ar-AE" sz="4000" dirty="0" smtClean="0">
                <a:latin typeface="Arabic Typesetting" pitchFamily="66" charset="-78"/>
                <a:cs typeface="Arabic Typesetting" pitchFamily="66" charset="-78"/>
              </a:rPr>
              <a:t>إِنَّ الشَّيْطَـنَ لَكُمْ عَدُوٌّ فَاتَّخِذُوهُ عَدُوّاً إِنَّمَا يَدْعُو حِزْبَهُ لِيَكُونُواْ مِنْ أَصْحَـبِ السَّعِيرِ</a:t>
            </a:r>
            <a:r>
              <a:rPr lang="ar-AE" dirty="0" smtClean="0"/>
              <a:t> </a:t>
            </a:r>
            <a:endParaRPr lang="nb-NO" dirty="0"/>
          </a:p>
        </p:txBody>
      </p:sp>
      <p:sp>
        <p:nvSpPr>
          <p:cNvPr id="4" name="Plassholder for innhold 3"/>
          <p:cNvSpPr>
            <a:spLocks noGrp="1"/>
          </p:cNvSpPr>
          <p:nvPr>
            <p:ph sz="half" idx="2"/>
          </p:nvPr>
        </p:nvSpPr>
        <p:spPr/>
        <p:txBody>
          <a:bodyPr>
            <a:normAutofit lnSpcReduction="10000"/>
          </a:bodyPr>
          <a:lstStyle/>
          <a:p>
            <a:r>
              <a:rPr lang="en-US" sz="2000" dirty="0" err="1" smtClean="0"/>
              <a:t>Shaytan</a:t>
            </a:r>
            <a:r>
              <a:rPr lang="en-US" sz="2000" dirty="0" smtClean="0"/>
              <a:t> is an enemy to you, so take (treat) him as an enemy. He only invites his </a:t>
            </a:r>
            <a:r>
              <a:rPr lang="en-US" sz="2000" dirty="0" err="1" smtClean="0"/>
              <a:t>Hizb</a:t>
            </a:r>
            <a:r>
              <a:rPr lang="en-US" sz="2000" dirty="0" smtClean="0"/>
              <a:t> (followers) that they may become the dwellers of the blazing Fire.) </a:t>
            </a:r>
          </a:p>
          <a:p>
            <a:endParaRPr lang="nb-NO" dirty="0"/>
          </a:p>
        </p:txBody>
      </p:sp>
      <p:sp>
        <p:nvSpPr>
          <p:cNvPr id="2" name="Tittel 1"/>
          <p:cNvSpPr>
            <a:spLocks noGrp="1"/>
          </p:cNvSpPr>
          <p:nvPr>
            <p:ph type="title"/>
          </p:nvPr>
        </p:nvSpPr>
        <p:spPr/>
        <p:txBody>
          <a:bodyPr>
            <a:normAutofit fontScale="90000"/>
          </a:bodyPr>
          <a:lstStyle/>
          <a:p>
            <a:r>
              <a:rPr lang="nb-NO" dirty="0" smtClean="0"/>
              <a:t> </a:t>
            </a:r>
            <a:r>
              <a:rPr lang="en-US" b="1" dirty="0" smtClean="0"/>
              <a:t>Allah said in another instance </a:t>
            </a:r>
            <a:r>
              <a:rPr lang="nb-NO" b="1" dirty="0" smtClean="0"/>
              <a:t>(35:6)</a:t>
            </a:r>
            <a:endParaRPr lang="nb-NO" b="1"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p:txBody>
          <a:bodyPr>
            <a:normAutofit/>
          </a:bodyPr>
          <a:lstStyle/>
          <a:p>
            <a:pPr>
              <a:buNone/>
            </a:pPr>
            <a:r>
              <a:rPr lang="ar-AE" sz="4000" dirty="0" smtClean="0">
                <a:latin typeface="Arabic Typesetting" pitchFamily="66" charset="-78"/>
                <a:cs typeface="Arabic Typesetting" pitchFamily="66" charset="-78"/>
              </a:rPr>
              <a:t>إِنَّمَا يَأۡمُرُكُم بِٱلسُّوٓءِ وَٱلۡفَحۡشَآءِ وَأَن تَقُولُواْ عَلَى ٱللَّهِ مَا لَا تَعۡلَمُونَ </a:t>
            </a:r>
            <a:endParaRPr lang="nb-NO" sz="4000"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lstStyle/>
          <a:p>
            <a:r>
              <a:rPr lang="en-US" dirty="0" smtClean="0"/>
              <a:t>He (Satan) commands you only what is evil and </a:t>
            </a:r>
            <a:r>
              <a:rPr lang="en-US" dirty="0" err="1" smtClean="0"/>
              <a:t>Fahsha</a:t>
            </a:r>
            <a:r>
              <a:rPr lang="en-US" dirty="0" smtClean="0"/>
              <a:t>' (sinful), and that you should say about Allah what you know not.) </a:t>
            </a:r>
          </a:p>
          <a:p>
            <a:endParaRPr lang="nb-NO" dirty="0"/>
          </a:p>
        </p:txBody>
      </p:sp>
      <p:sp>
        <p:nvSpPr>
          <p:cNvPr id="4" name="Tittel 3"/>
          <p:cNvSpPr>
            <a:spLocks noGrp="1"/>
          </p:cNvSpPr>
          <p:nvPr>
            <p:ph type="title"/>
          </p:nvPr>
        </p:nvSpPr>
        <p:spPr/>
        <p:txBody>
          <a:bodyPr/>
          <a:lstStyle/>
          <a:p>
            <a:r>
              <a:rPr lang="nb-NO" dirty="0" smtClean="0"/>
              <a:t>Verse 169</a:t>
            </a:r>
            <a:endParaRPr lang="nb-NO"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169</a:t>
            </a:r>
            <a:endParaRPr lang="nb-NO" dirty="0"/>
          </a:p>
        </p:txBody>
      </p:sp>
      <p:sp>
        <p:nvSpPr>
          <p:cNvPr id="3" name="Plassholder for innhold 2"/>
          <p:cNvSpPr>
            <a:spLocks noGrp="1"/>
          </p:cNvSpPr>
          <p:nvPr>
            <p:ph idx="1"/>
          </p:nvPr>
        </p:nvSpPr>
        <p:spPr/>
        <p:txBody>
          <a:bodyPr>
            <a:normAutofit/>
          </a:bodyPr>
          <a:lstStyle/>
          <a:p>
            <a:pPr algn="ctr">
              <a:buNone/>
            </a:pPr>
            <a:r>
              <a:rPr lang="nb-NO" sz="4000" dirty="0" smtClean="0"/>
              <a:t> </a:t>
            </a:r>
          </a:p>
          <a:p>
            <a:pPr algn="ctr">
              <a:buNone/>
            </a:pPr>
            <a:r>
              <a:rPr lang="ar-SA" sz="4000" dirty="0" smtClean="0"/>
              <a:t>بِٱلسُّوٓءِ</a:t>
            </a:r>
            <a:r>
              <a:rPr lang="nb-NO" sz="4000" dirty="0" smtClean="0"/>
              <a:t>       </a:t>
            </a:r>
            <a:r>
              <a:rPr lang="nb-NO" sz="4000" smtClean="0"/>
              <a:t>س و ا</a:t>
            </a:r>
            <a:endParaRPr lang="nb-NO" sz="4000" dirty="0" smtClean="0"/>
          </a:p>
          <a:p>
            <a:pPr algn="ctr">
              <a:buNone/>
            </a:pPr>
            <a:r>
              <a:rPr lang="ar-SA" sz="4000" dirty="0" smtClean="0"/>
              <a:t>ٱلۡفَحۡشَآءِ</a:t>
            </a:r>
            <a:r>
              <a:rPr lang="nb-NO" sz="4000" dirty="0" smtClean="0"/>
              <a:t>      ف ح ش</a:t>
            </a:r>
          </a:p>
          <a:p>
            <a:pPr algn="ctr">
              <a:buNone/>
            </a:pPr>
            <a:endParaRPr lang="nb-NO" sz="40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err="1" smtClean="0"/>
              <a:t>Your</a:t>
            </a:r>
            <a:r>
              <a:rPr lang="nb-NO" dirty="0" smtClean="0"/>
              <a:t> </a:t>
            </a:r>
            <a:r>
              <a:rPr lang="nb-NO" dirty="0" err="1" smtClean="0"/>
              <a:t>enemy</a:t>
            </a:r>
            <a:r>
              <a:rPr lang="nb-NO" dirty="0" smtClean="0"/>
              <a:t>, Satan</a:t>
            </a:r>
            <a:endParaRPr lang="nb-NO" dirty="0"/>
          </a:p>
        </p:txBody>
      </p:sp>
      <p:sp>
        <p:nvSpPr>
          <p:cNvPr id="6" name="Plassholder for innhold 5"/>
          <p:cNvSpPr>
            <a:spLocks noGrp="1"/>
          </p:cNvSpPr>
          <p:nvPr>
            <p:ph idx="1"/>
          </p:nvPr>
        </p:nvSpPr>
        <p:spPr>
          <a:xfrm>
            <a:off x="228600" y="1901952"/>
            <a:ext cx="8686800" cy="4727448"/>
          </a:xfrm>
        </p:spPr>
        <p:txBody>
          <a:bodyPr>
            <a:normAutofit/>
          </a:bodyPr>
          <a:lstStyle/>
          <a:p>
            <a:endParaRPr lang="en-US" sz="2800" dirty="0" smtClean="0"/>
          </a:p>
          <a:p>
            <a:pPr>
              <a:buNone/>
            </a:pPr>
            <a:r>
              <a:rPr lang="en-US" sz="2800" dirty="0" smtClean="0"/>
              <a:t>commands you to commit evil acts and what is worse than that, such as adultery and so forth.</a:t>
            </a:r>
          </a:p>
          <a:p>
            <a:pPr>
              <a:buNone/>
            </a:pPr>
            <a:endParaRPr lang="nb-NO" sz="28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533400" y="1901952"/>
            <a:ext cx="8077200" cy="4224528"/>
          </a:xfrm>
        </p:spPr>
        <p:txBody>
          <a:bodyPr>
            <a:normAutofit/>
          </a:bodyPr>
          <a:lstStyle/>
          <a:p>
            <a:pPr>
              <a:buNone/>
            </a:pPr>
            <a:r>
              <a:rPr lang="en-US" sz="2800" dirty="0" smtClean="0"/>
              <a:t>He commands you to commit what is even worse, that is, saying about Allah without knowledge.' So this includes every innovator and disbeliever</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900953" y="1752600"/>
            <a:ext cx="3429000" cy="4800600"/>
          </a:xfrm>
        </p:spPr>
        <p:txBody>
          <a:bodyPr>
            <a:noAutofit/>
          </a:bodyPr>
          <a:lstStyle/>
          <a:p>
            <a:pPr>
              <a:buNone/>
            </a:pPr>
            <a:r>
              <a:rPr lang="ar-AE" sz="4000" b="1" dirty="0" smtClean="0">
                <a:latin typeface="Arabic Typesetting" pitchFamily="66" charset="-78"/>
                <a:cs typeface="Arabic Typesetting" pitchFamily="66" charset="-78"/>
              </a:rPr>
              <a:t>وَإِذَا قِيلَ لَهُمُ ٱتَّبِعُواْ مَآ أَنزَلَ ٱللَّهُ قَالُواْ بَلۡ نَتَّبِعُ مَآ أَلۡفَيۡنَا عَلَيۡهِ ءَابَآءَنَآ‌ۗ أَوَلَوۡ كَانَ ءَابَآؤُهُمۡ لَا يَعۡقِلُونَ شَيۡـًٔ۬ا وَلَا يَهۡتَدُونَ</a:t>
            </a:r>
            <a:endParaRPr lang="nb-NO" sz="40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normAutofit lnSpcReduction="10000"/>
          </a:bodyPr>
          <a:lstStyle/>
          <a:p>
            <a:r>
              <a:rPr lang="en-US" dirty="0" smtClean="0"/>
              <a:t>When it is said to them: "Follow what Allah has sent down.'' They say: "Nay! We shall follow what we found our fathers following.'' (Would they do that!) even though their fathers did not understand anything nor were they guided)</a:t>
            </a:r>
            <a:endParaRPr lang="nb-NO" dirty="0"/>
          </a:p>
        </p:txBody>
      </p:sp>
      <p:sp>
        <p:nvSpPr>
          <p:cNvPr id="4" name="Tittel 3"/>
          <p:cNvSpPr>
            <a:spLocks noGrp="1"/>
          </p:cNvSpPr>
          <p:nvPr>
            <p:ph type="title"/>
          </p:nvPr>
        </p:nvSpPr>
        <p:spPr/>
        <p:txBody>
          <a:bodyPr/>
          <a:lstStyle/>
          <a:p>
            <a:r>
              <a:rPr lang="nb-NO" dirty="0" smtClean="0"/>
              <a:t>Verse 170</a:t>
            </a:r>
            <a:endParaRPr lang="nb-NO"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170</a:t>
            </a:r>
            <a:endParaRPr lang="nb-NO" dirty="0"/>
          </a:p>
        </p:txBody>
      </p:sp>
      <p:sp>
        <p:nvSpPr>
          <p:cNvPr id="3" name="Plassholder for innhold 2"/>
          <p:cNvSpPr>
            <a:spLocks noGrp="1"/>
          </p:cNvSpPr>
          <p:nvPr>
            <p:ph idx="1"/>
          </p:nvPr>
        </p:nvSpPr>
        <p:spPr/>
        <p:txBody>
          <a:bodyPr/>
          <a:lstStyle/>
          <a:p>
            <a:pPr algn="ctr">
              <a:buNone/>
            </a:pPr>
            <a:r>
              <a:rPr lang="ar-SA" sz="4000" dirty="0" smtClean="0"/>
              <a:t>ءَابَآؤُهُمۡ </a:t>
            </a:r>
            <a:r>
              <a:rPr lang="nb-NO" sz="4000" dirty="0" smtClean="0"/>
              <a:t>   ا ب و</a:t>
            </a:r>
          </a:p>
          <a:p>
            <a:endParaRPr lang="nb-NO"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endParaRPr lang="nb-NO"/>
          </a:p>
        </p:txBody>
      </p:sp>
      <p:sp>
        <p:nvSpPr>
          <p:cNvPr id="6" name="Plassholder for innhold 5"/>
          <p:cNvSpPr>
            <a:spLocks noGrp="1"/>
          </p:cNvSpPr>
          <p:nvPr>
            <p:ph idx="1"/>
          </p:nvPr>
        </p:nvSpPr>
        <p:spPr>
          <a:xfrm>
            <a:off x="457200" y="1901952"/>
            <a:ext cx="8458200" cy="4224528"/>
          </a:xfrm>
        </p:spPr>
        <p:txBody>
          <a:bodyPr/>
          <a:lstStyle/>
          <a:p>
            <a:r>
              <a:rPr lang="en-US" sz="2800" b="1" dirty="0" smtClean="0"/>
              <a:t>The Polytheist imitates Other Polytheists </a:t>
            </a:r>
          </a:p>
          <a:p>
            <a:pPr>
              <a:buNone/>
            </a:pPr>
            <a:endParaRPr lang="nb-NO"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447800" y="381000"/>
            <a:ext cx="6629400" cy="1143000"/>
          </a:xfrm>
        </p:spPr>
        <p:txBody>
          <a:bodyPr>
            <a:normAutofit fontScale="90000"/>
          </a:bodyPr>
          <a:lstStyle/>
          <a:p>
            <a:pPr algn="ctr"/>
            <a:r>
              <a:rPr lang="nb-NO" sz="6000" b="1" dirty="0" smtClean="0">
                <a:latin typeface="Arabic Typesetting" pitchFamily="66" charset="-78"/>
                <a:cs typeface="Arabic Typesetting" pitchFamily="66" charset="-78"/>
              </a:rPr>
              <a:t/>
            </a:r>
            <a:br>
              <a:rPr lang="nb-NO" sz="6000" b="1" dirty="0" smtClean="0">
                <a:latin typeface="Arabic Typesetting" pitchFamily="66" charset="-78"/>
                <a:cs typeface="Arabic Typesetting" pitchFamily="66" charset="-78"/>
              </a:rPr>
            </a:br>
            <a:r>
              <a:rPr lang="ar-AE" sz="6000" b="1" dirty="0" smtClean="0">
                <a:latin typeface="Arabic Typesetting" pitchFamily="66" charset="-78"/>
                <a:cs typeface="Arabic Typesetting" pitchFamily="66" charset="-78"/>
              </a:rPr>
              <a:t>أَوَلَوْ كَانَ ءَابَاؤُهُم</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381000" y="1901952"/>
            <a:ext cx="8077200" cy="4224528"/>
          </a:xfrm>
        </p:spPr>
        <p:txBody>
          <a:bodyPr>
            <a:normAutofit/>
          </a:bodyPr>
          <a:lstStyle/>
          <a:p>
            <a:r>
              <a:rPr lang="en-US" sz="2400" dirty="0" smtClean="0"/>
              <a:t>((Would they do that!) even though their fathers), </a:t>
            </a:r>
          </a:p>
          <a:p>
            <a:pPr>
              <a:buNone/>
            </a:pPr>
            <a:endParaRPr lang="nb-NO" dirty="0" smtClean="0"/>
          </a:p>
          <a:p>
            <a:r>
              <a:rPr lang="en-US" sz="2400" dirty="0" smtClean="0"/>
              <a:t>We shall follow what we found our fathers following,'' meaning, worshipping the idols and the false deities</a:t>
            </a:r>
            <a:endParaRPr lang="nb-NO" sz="2400"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﴿لاَ يَعْقِلُونَ شَيْئًا وَلاَ يَهْتَدُونَ﴾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rtl="1"/>
            <a:endParaRPr lang="en-US" dirty="0" smtClean="0"/>
          </a:p>
          <a:p>
            <a:r>
              <a:rPr lang="en-US" sz="2400" dirty="0" smtClean="0"/>
              <a:t>(...did not understand anything nor were they guided)</a:t>
            </a:r>
          </a:p>
          <a:p>
            <a:r>
              <a:rPr lang="en-US" sz="2400" dirty="0" smtClean="0"/>
              <a:t>they had no sound understanding or guidance.</a:t>
            </a:r>
            <a:endParaRPr lang="nb-NO"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p:cNvSpPr>
            <a:spLocks noGrp="1"/>
          </p:cNvSpPr>
          <p:nvPr>
            <p:ph type="title"/>
          </p:nvPr>
        </p:nvSpPr>
        <p:spPr/>
        <p:txBody>
          <a:bodyPr/>
          <a:lstStyle/>
          <a:p>
            <a:r>
              <a:rPr lang="nb-NO" dirty="0" smtClean="0"/>
              <a:t>Examples.</a:t>
            </a:r>
            <a:endParaRPr lang="nb-NO" dirty="0"/>
          </a:p>
        </p:txBody>
      </p:sp>
      <p:sp>
        <p:nvSpPr>
          <p:cNvPr id="6" name="Plassholder for innhold 5"/>
          <p:cNvSpPr>
            <a:spLocks noGrp="1"/>
          </p:cNvSpPr>
          <p:nvPr>
            <p:ph idx="1"/>
          </p:nvPr>
        </p:nvSpPr>
        <p:spPr/>
        <p:txBody>
          <a:bodyPr>
            <a:normAutofit/>
          </a:bodyPr>
          <a:lstStyle/>
          <a:p>
            <a:pPr marL="0" indent="0">
              <a:buNone/>
            </a:pPr>
            <a:endParaRPr lang="en-US" sz="2800" b="1" dirty="0" smtClean="0"/>
          </a:p>
          <a:p>
            <a:r>
              <a:rPr lang="nb-NO" sz="2000" dirty="0" smtClean="0"/>
              <a:t>Danger of telling Half truths........</a:t>
            </a:r>
          </a:p>
          <a:p>
            <a:r>
              <a:rPr lang="nb-NO" sz="2000" smtClean="0"/>
              <a:t>If someone cant read and show any bottle</a:t>
            </a:r>
            <a:endParaRPr lang="nb-NO" sz="2000" dirty="0"/>
          </a:p>
        </p:txBody>
      </p:sp>
    </p:spTree>
    <p:extLst>
      <p:ext uri="{BB962C8B-B14F-4D97-AF65-F5344CB8AC3E}">
        <p14:creationId xmlns:p14="http://schemas.microsoft.com/office/powerpoint/2010/main" xmlns="" val="22998010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p:cNvSpPr>
            <a:spLocks noGrp="1"/>
          </p:cNvSpPr>
          <p:nvPr>
            <p:ph sz="half" idx="1"/>
          </p:nvPr>
        </p:nvSpPr>
        <p:spPr>
          <a:xfrm>
            <a:off x="990600" y="1905000"/>
            <a:ext cx="3429000" cy="3886200"/>
          </a:xfrm>
        </p:spPr>
        <p:txBody>
          <a:bodyPr>
            <a:noAutofit/>
          </a:bodyPr>
          <a:lstStyle/>
          <a:p>
            <a:pPr>
              <a:buNone/>
            </a:pPr>
            <a:r>
              <a:rPr lang="ar-AE" sz="4000" b="1" dirty="0" smtClean="0">
                <a:latin typeface="Arabic Typesetting" pitchFamily="66" charset="-78"/>
                <a:cs typeface="Arabic Typesetting" pitchFamily="66" charset="-78"/>
              </a:rPr>
              <a:t>وَمَثَلُ ٱلَّذِينَ ڪَفَرُواْ كَمَثَلِ ٱلَّذِى يَنۡعِقُ بِمَا لَا يَسۡمَعُ إِلَّا دُعَآءً۬ وَنِدَآءً۬‌ۚ صُمُّۢ بُكۡمٌ عُمۡىٌ۬ فَهُمۡ لَا يَعۡقِلُونَ </a:t>
            </a:r>
            <a:endParaRPr lang="nb-NO" sz="4000" b="1" dirty="0">
              <a:latin typeface="Arabic Typesetting" pitchFamily="66" charset="-78"/>
              <a:cs typeface="Arabic Typesetting" pitchFamily="66" charset="-78"/>
            </a:endParaRPr>
          </a:p>
        </p:txBody>
      </p:sp>
      <p:sp>
        <p:nvSpPr>
          <p:cNvPr id="3" name="Plassholder for innhold 2"/>
          <p:cNvSpPr>
            <a:spLocks noGrp="1"/>
          </p:cNvSpPr>
          <p:nvPr>
            <p:ph sz="half" idx="2"/>
          </p:nvPr>
        </p:nvSpPr>
        <p:spPr/>
        <p:txBody>
          <a:bodyPr/>
          <a:lstStyle/>
          <a:p>
            <a:r>
              <a:rPr lang="en-US" dirty="0" smtClean="0"/>
              <a:t>And the example of those who disbelieve is as that of him who shouts to those (flock of sheep) that hear nothing but calls and cries. deaf, dumb and blind. So they do not understand.</a:t>
            </a:r>
          </a:p>
          <a:p>
            <a:pPr>
              <a:buNone/>
            </a:pPr>
            <a:endParaRPr lang="nb-NO" dirty="0"/>
          </a:p>
        </p:txBody>
      </p:sp>
      <p:sp>
        <p:nvSpPr>
          <p:cNvPr id="4" name="Tittel 3"/>
          <p:cNvSpPr>
            <a:spLocks noGrp="1"/>
          </p:cNvSpPr>
          <p:nvPr>
            <p:ph type="title"/>
          </p:nvPr>
        </p:nvSpPr>
        <p:spPr/>
        <p:txBody>
          <a:bodyPr/>
          <a:lstStyle/>
          <a:p>
            <a:r>
              <a:rPr lang="nb-NO" dirty="0" smtClean="0"/>
              <a:t>Verse 171 </a:t>
            </a:r>
            <a:endParaRPr lang="nb-NO"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Verse 171</a:t>
            </a:r>
            <a:endParaRPr lang="nb-NO" dirty="0"/>
          </a:p>
        </p:txBody>
      </p:sp>
      <p:sp>
        <p:nvSpPr>
          <p:cNvPr id="3" name="Plassholder for innhold 2"/>
          <p:cNvSpPr>
            <a:spLocks noGrp="1"/>
          </p:cNvSpPr>
          <p:nvPr>
            <p:ph idx="1"/>
          </p:nvPr>
        </p:nvSpPr>
        <p:spPr/>
        <p:txBody>
          <a:bodyPr>
            <a:normAutofit fontScale="92500" lnSpcReduction="10000"/>
          </a:bodyPr>
          <a:lstStyle/>
          <a:p>
            <a:pPr algn="ctr">
              <a:buNone/>
            </a:pPr>
            <a:r>
              <a:rPr lang="ar-SA" sz="4000" dirty="0" smtClean="0"/>
              <a:t>وَنِدَآءً۬‌ۚ </a:t>
            </a:r>
            <a:r>
              <a:rPr lang="nb-NO" sz="4000" dirty="0" smtClean="0"/>
              <a:t>       ن د و</a:t>
            </a:r>
          </a:p>
          <a:p>
            <a:pPr algn="ctr">
              <a:buNone/>
            </a:pPr>
            <a:r>
              <a:rPr lang="ar-SA" sz="4000" dirty="0" smtClean="0"/>
              <a:t> صُمُّۢ </a:t>
            </a:r>
            <a:r>
              <a:rPr lang="nb-NO" sz="4000" dirty="0" smtClean="0"/>
              <a:t>       ص م م</a:t>
            </a:r>
          </a:p>
          <a:p>
            <a:pPr algn="ctr">
              <a:buNone/>
            </a:pPr>
            <a:r>
              <a:rPr lang="ar-SA" sz="4000" dirty="0" smtClean="0"/>
              <a:t> بُكۡمٌ </a:t>
            </a:r>
            <a:r>
              <a:rPr lang="nb-NO" sz="4000" dirty="0" smtClean="0"/>
              <a:t>         ب ك م</a:t>
            </a:r>
          </a:p>
          <a:p>
            <a:pPr algn="ctr">
              <a:buNone/>
            </a:pPr>
            <a:r>
              <a:rPr lang="ar-SA" sz="4000" dirty="0" smtClean="0"/>
              <a:t>عُمۡىٌ۬</a:t>
            </a:r>
            <a:r>
              <a:rPr lang="nb-NO" sz="4000" dirty="0" smtClean="0"/>
              <a:t>        </a:t>
            </a:r>
            <a:r>
              <a:rPr lang="nb-NO" sz="4300" dirty="0" smtClean="0"/>
              <a:t>ع م ي</a:t>
            </a:r>
            <a:endParaRPr lang="nb-NO" sz="4300"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endParaRPr lang="nb-NO" dirty="0"/>
          </a:p>
        </p:txBody>
      </p:sp>
      <p:sp>
        <p:nvSpPr>
          <p:cNvPr id="3" name="Plassholder for innhold 2"/>
          <p:cNvSpPr>
            <a:spLocks noGrp="1"/>
          </p:cNvSpPr>
          <p:nvPr>
            <p:ph idx="1"/>
          </p:nvPr>
        </p:nvSpPr>
        <p:spPr/>
        <p:txBody>
          <a:bodyPr>
            <a:normAutofit/>
          </a:bodyPr>
          <a:lstStyle/>
          <a:p>
            <a:pPr>
              <a:buNone/>
            </a:pPr>
            <a:endParaRPr lang="en-US" sz="3200" b="1" dirty="0" smtClean="0"/>
          </a:p>
          <a:p>
            <a:pPr>
              <a:buNone/>
            </a:pPr>
            <a:r>
              <a:rPr lang="en-US" sz="3200" b="1" dirty="0" smtClean="0"/>
              <a:t>The Disbeliever is just like an Animal </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﴿وَمَثَلُ الَّذِينَ كَفَرُواْ﴾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1371600" y="1981200"/>
            <a:ext cx="6629400" cy="4224528"/>
          </a:xfrm>
        </p:spPr>
        <p:txBody>
          <a:bodyPr>
            <a:normAutofit/>
          </a:bodyPr>
          <a:lstStyle/>
          <a:p>
            <a:pPr>
              <a:buNone/>
            </a:pPr>
            <a:r>
              <a:rPr lang="en-US" sz="2000" b="1" dirty="0" smtClean="0"/>
              <a:t>And the example of those who disbelieve...) </a:t>
            </a:r>
          </a:p>
          <a:p>
            <a:pPr>
              <a:buNone/>
            </a:pPr>
            <a:r>
              <a:rPr lang="en-US" sz="2000" b="1" dirty="0" smtClean="0"/>
              <a:t>In their</a:t>
            </a:r>
          </a:p>
          <a:p>
            <a:r>
              <a:rPr lang="en-US" sz="2000" dirty="0" smtClean="0"/>
              <a:t> injustice</a:t>
            </a:r>
          </a:p>
          <a:p>
            <a:r>
              <a:rPr lang="en-US" sz="2000" dirty="0" smtClean="0"/>
              <a:t> misguidance</a:t>
            </a:r>
          </a:p>
          <a:p>
            <a:r>
              <a:rPr lang="en-US" sz="2000" dirty="0" smtClean="0"/>
              <a:t>ignorance</a:t>
            </a:r>
            <a:endParaRPr lang="nb-NO" sz="2000"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914400" y="1901952"/>
            <a:ext cx="7162800" cy="4224528"/>
          </a:xfrm>
        </p:spPr>
        <p:txBody>
          <a:bodyPr>
            <a:normAutofit/>
          </a:bodyPr>
          <a:lstStyle/>
          <a:p>
            <a:pPr>
              <a:buNone/>
            </a:pPr>
            <a:endParaRPr lang="en-US" sz="2800" dirty="0" smtClean="0"/>
          </a:p>
          <a:p>
            <a:pPr>
              <a:buNone/>
            </a:pPr>
            <a:r>
              <a:rPr lang="en-US" sz="2800" dirty="0" smtClean="0"/>
              <a:t>They are just like wandering animals, not understanding what they are told;</a:t>
            </a:r>
          </a:p>
          <a:p>
            <a:pPr>
              <a:buNone/>
            </a:pPr>
            <a:endParaRPr lang="nb-NO" sz="2800"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err="1" smtClean="0"/>
              <a:t>Continued</a:t>
            </a:r>
            <a:r>
              <a:rPr lang="nb-NO" dirty="0" smtClean="0"/>
              <a:t>.....</a:t>
            </a:r>
            <a:endParaRPr lang="nb-NO" dirty="0"/>
          </a:p>
        </p:txBody>
      </p:sp>
      <p:sp>
        <p:nvSpPr>
          <p:cNvPr id="3" name="Plassholder for innhold 2"/>
          <p:cNvSpPr>
            <a:spLocks noGrp="1"/>
          </p:cNvSpPr>
          <p:nvPr>
            <p:ph idx="1"/>
          </p:nvPr>
        </p:nvSpPr>
        <p:spPr>
          <a:xfrm>
            <a:off x="228600" y="1901952"/>
            <a:ext cx="8686800" cy="4224528"/>
          </a:xfrm>
        </p:spPr>
        <p:txBody>
          <a:bodyPr/>
          <a:lstStyle/>
          <a:p>
            <a:pPr>
              <a:buNone/>
            </a:pPr>
            <a:r>
              <a:rPr lang="en-US" sz="2400" dirty="0" smtClean="0"/>
              <a:t>If the shepherd heralds them or calls them to what benefits them, they would not understand what is actually being said to them, for they only hear unintelligible sounds</a:t>
            </a:r>
          </a:p>
          <a:p>
            <a:pPr>
              <a:buNone/>
            </a:pPr>
            <a:endParaRPr lang="nb-NO"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﴿صُمٌّ بُكْمٌ عُمْىٌ﴾ </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r>
              <a:rPr lang="en-US" sz="2000" b="1" dirty="0" smtClean="0"/>
              <a:t>(They are deaf, dumb, and blind.)</a:t>
            </a:r>
          </a:p>
          <a:p>
            <a:r>
              <a:rPr lang="en-US" sz="2000" dirty="0" smtClean="0"/>
              <a:t>they are deaf, as they do not hear the truth; </a:t>
            </a:r>
          </a:p>
          <a:p>
            <a:r>
              <a:rPr lang="en-US" sz="2000" dirty="0" smtClean="0"/>
              <a:t>mute, as they do not utter it;</a:t>
            </a:r>
          </a:p>
          <a:p>
            <a:r>
              <a:rPr lang="en-US" sz="2000" dirty="0" smtClean="0"/>
              <a:t> and blind, as they do not see or recognize its path and way. </a:t>
            </a:r>
          </a:p>
          <a:p>
            <a:endParaRPr lang="nb-NO"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﴿فَهُمْ لاَ يَعْقِلُونَ﴾</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p:txBody>
          <a:bodyPr/>
          <a:lstStyle/>
          <a:p>
            <a:pPr>
              <a:buNone/>
            </a:pPr>
            <a:endParaRPr lang="en-US" dirty="0" smtClean="0"/>
          </a:p>
          <a:p>
            <a:pPr>
              <a:buNone/>
            </a:pPr>
            <a:r>
              <a:rPr lang="en-US" sz="2400" b="1" dirty="0" smtClean="0"/>
              <a:t>(So they do not understand.)</a:t>
            </a:r>
          </a:p>
          <a:p>
            <a:pPr>
              <a:buNone/>
            </a:pPr>
            <a:r>
              <a:rPr lang="en-US" sz="2400" dirty="0" smtClean="0"/>
              <a:t> means, they do not comprehend or understand anything. </a:t>
            </a:r>
          </a:p>
          <a:p>
            <a:pPr>
              <a:buNone/>
            </a:pPr>
            <a:endParaRPr lang="nb-NO" sz="24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467544" y="914400"/>
            <a:ext cx="8295456" cy="5493086"/>
          </a:xfrm>
          <a:prstGeom prst="rect">
            <a:avLst/>
          </a:prstGeom>
          <a:noFill/>
          <a:ln w="9525">
            <a:noFill/>
            <a:miter lim="800000"/>
            <a:headEnd/>
            <a:tailEnd/>
          </a:ln>
          <a:effectLst/>
        </p:spPr>
      </p:pic>
      <p:sp>
        <p:nvSpPr>
          <p:cNvPr id="3" name="Tittel 2"/>
          <p:cNvSpPr>
            <a:spLocks noGrp="1"/>
          </p:cNvSpPr>
          <p:nvPr>
            <p:ph type="title" idx="4294967295"/>
          </p:nvPr>
        </p:nvSpPr>
        <p:spPr/>
        <p:txBody>
          <a:bodyPr/>
          <a:lstStyle/>
          <a:p>
            <a:r>
              <a:rPr lang="nb-NO" dirty="0" smtClean="0"/>
              <a:t>    </a:t>
            </a:r>
            <a:endParaRPr lang="nb-NO"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ar-AE" sz="6000" b="1" dirty="0" smtClean="0">
                <a:latin typeface="Arabic Typesetting" pitchFamily="66" charset="-78"/>
                <a:cs typeface="Arabic Typesetting" pitchFamily="66" charset="-78"/>
              </a:rPr>
              <a:t>وَيَلْعَنُهُمُ اللَّـعِنُونَ</a:t>
            </a:r>
            <a:endParaRPr lang="nb-NO" sz="6000" b="1" dirty="0">
              <a:latin typeface="Arabic Typesetting" pitchFamily="66" charset="-78"/>
              <a:cs typeface="Arabic Typesetting" pitchFamily="66" charset="-78"/>
            </a:endParaRPr>
          </a:p>
        </p:txBody>
      </p:sp>
      <p:sp>
        <p:nvSpPr>
          <p:cNvPr id="3" name="Plassholder for innhold 2"/>
          <p:cNvSpPr>
            <a:spLocks noGrp="1"/>
          </p:cNvSpPr>
          <p:nvPr>
            <p:ph idx="1"/>
          </p:nvPr>
        </p:nvSpPr>
        <p:spPr>
          <a:xfrm>
            <a:off x="0" y="1901952"/>
            <a:ext cx="9144000" cy="4956048"/>
          </a:xfrm>
        </p:spPr>
        <p:txBody>
          <a:bodyPr>
            <a:noAutofit/>
          </a:bodyPr>
          <a:lstStyle/>
          <a:p>
            <a:pPr algn="ctr">
              <a:buNone/>
            </a:pPr>
            <a:endParaRPr lang="en-US" sz="2800" dirty="0" smtClean="0"/>
          </a:p>
          <a:p>
            <a:pPr algn="ctr"/>
            <a:r>
              <a:rPr lang="en-US" sz="2800" dirty="0" smtClean="0"/>
              <a:t>That the angels and the believers will curse them.</a:t>
            </a:r>
          </a:p>
          <a:p>
            <a:pPr algn="ctr">
              <a:buNone/>
            </a:pPr>
            <a:endParaRPr lang="en-US" sz="2800" dirty="0" smtClean="0"/>
          </a:p>
          <a:p>
            <a:pPr algn="ctr"/>
            <a:r>
              <a:rPr lang="en-US" sz="2800" dirty="0" smtClean="0"/>
              <a:t>In this life and on the Day of Resurrection</a:t>
            </a:r>
          </a:p>
          <a:p>
            <a:endParaRPr lang="nb-NO" sz="2800" dirty="0"/>
          </a:p>
        </p:txBody>
      </p:sp>
    </p:spTree>
  </p:cSld>
  <p:clrMapOvr>
    <a:masterClrMapping/>
  </p:clrMapOvr>
</p:sld>
</file>

<file path=ppt/theme/theme1.xml><?xml version="1.0" encoding="utf-8"?>
<a:theme xmlns:a="http://schemas.openxmlformats.org/drawingml/2006/main" name="TP030002563">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a:gsLst>
            <a:gs pos="0">
              <a:schemeClr val="phClr">
                <a:shade val="80000"/>
                <a:satMod val="125000"/>
              </a:schemeClr>
            </a:gs>
            <a:gs pos="100000">
              <a:schemeClr val="phClr">
                <a:tint val="100000"/>
                <a:satMod val="125000"/>
                <a:lumOff val="40000"/>
                <a:lumMod val="100000"/>
              </a:schemeClr>
            </a:gs>
          </a:gsLst>
          <a:lin ang="7800000" scaled="1"/>
        </a:gradFill>
        <a:gradFill rotWithShape="1">
          <a:gsLst>
            <a:gs pos="0">
              <a:schemeClr val="phClr">
                <a:shade val="95000"/>
                <a:lumMod val="95000"/>
              </a:schemeClr>
            </a:gs>
            <a:gs pos="60000">
              <a:schemeClr val="phClr">
                <a:satMod val="125000"/>
                <a:lumOff val="10000"/>
                <a:lumMod val="100000"/>
              </a:schemeClr>
            </a:gs>
            <a:gs pos="100000">
              <a:schemeClr val="phClr">
                <a:shade val="95000"/>
                <a:satMod val="135000"/>
                <a:lumOff val="50000"/>
                <a:lumMod val="100000"/>
              </a:schemeClr>
            </a:gs>
          </a:gsLst>
          <a:lin ang="0" scaled="1"/>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file>

<file path=customXml/item3.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3" ma:contentTypeDescription="Create a new document." ma:contentTypeScope="" ma:versionID="37d3ec2b48d53e45b233ad8f52fe1b11"/>
</file>

<file path=customXml/itemProps1.xml><?xml version="1.0" encoding="utf-8"?>
<ds:datastoreItem xmlns:ds="http://schemas.openxmlformats.org/officeDocument/2006/customXml" ds:itemID="{B80FD269-0748-468E-8B06-1B07CD4C602D}">
  <ds:schemaRefs>
    <ds:schemaRef ds:uri="http://schemas.microsoft.com/sharepoint/v3/contenttype/forms"/>
  </ds:schemaRefs>
</ds:datastoreItem>
</file>

<file path=customXml/itemProps2.xml><?xml version="1.0" encoding="utf-8"?>
<ds:datastoreItem xmlns:ds="http://schemas.openxmlformats.org/officeDocument/2006/customXml" ds:itemID="{BCA48F01-5D82-4020-AB53-7EE22DA893B5}">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0AF2DE1-F458-4F9A-B896-C2B96B2CD964}">
  <ds:schemaRefs>
    <ds:schemaRef ds:uri="http://schemas.microsoft.com/office/2006/metadata/contentType"/>
    <ds:schemaRef ds:uri="http://schemas.microsoft.com/office/2006/metadata/properties/metaAttributes"/>
  </ds:schemaRefs>
</ds:datastoreItem>
</file>

<file path=docProps/app.xml><?xml version="1.0" encoding="utf-8"?>
<Properties xmlns="http://schemas.openxmlformats.org/officeDocument/2006/extended-properties" xmlns:vt="http://schemas.openxmlformats.org/officeDocument/2006/docPropsVTypes">
  <Template>TP030002563</Template>
  <TotalTime>3031</TotalTime>
  <Words>2734</Words>
  <Application>Microsoft Office PowerPoint</Application>
  <PresentationFormat>On-screen Show (4:3)</PresentationFormat>
  <Paragraphs>324</Paragraphs>
  <Slides>88</Slides>
  <Notes>4</Notes>
  <HiddenSlides>0</HiddenSlides>
  <MMClips>0</MMClips>
  <ScaleCrop>false</ScaleCrop>
  <HeadingPairs>
    <vt:vector size="4" baseType="variant">
      <vt:variant>
        <vt:lpstr>Theme</vt:lpstr>
      </vt:variant>
      <vt:variant>
        <vt:i4>1</vt:i4>
      </vt:variant>
      <vt:variant>
        <vt:lpstr>Slide Titles</vt:lpstr>
      </vt:variant>
      <vt:variant>
        <vt:i4>88</vt:i4>
      </vt:variant>
    </vt:vector>
  </HeadingPairs>
  <TitlesOfParts>
    <vt:vector size="89" baseType="lpstr">
      <vt:lpstr>TP030002563</vt:lpstr>
      <vt:lpstr>Sabeel.ul.Huda</vt:lpstr>
      <vt:lpstr>Main topics of verses</vt:lpstr>
      <vt:lpstr>Verse 159</vt:lpstr>
      <vt:lpstr>Theme of the ayat....</vt:lpstr>
      <vt:lpstr>Verse 159</vt:lpstr>
      <vt:lpstr>Abu Huraira,s Saying..</vt:lpstr>
      <vt:lpstr>Hadith....</vt:lpstr>
      <vt:lpstr>Examples.</vt:lpstr>
      <vt:lpstr>وَيَلْعَنُهُمُ اللَّـعِنُونَ</vt:lpstr>
      <vt:lpstr>Who will curse them? </vt:lpstr>
      <vt:lpstr>Continued.....</vt:lpstr>
      <vt:lpstr>Verse 160</vt:lpstr>
      <vt:lpstr>Verse 160</vt:lpstr>
      <vt:lpstr>إِلاَّ الَّذِينَ تَابُواْ وَأَصْلَحُواْ وَبَيَّنُواْ</vt:lpstr>
      <vt:lpstr> فَأُوْلَـئِكَ أَتُوبُ عَلَيْهِمْ وَأَنَا التَّوَّابُ الرَّحِيمُ  </vt:lpstr>
      <vt:lpstr>Slide 16</vt:lpstr>
      <vt:lpstr>Verse 161</vt:lpstr>
      <vt:lpstr>Verse 161</vt:lpstr>
      <vt:lpstr>Verse 162</vt:lpstr>
      <vt:lpstr>Verse 162</vt:lpstr>
      <vt:lpstr>خَـلِدِينَ فِيهَآ</vt:lpstr>
      <vt:lpstr>Continued.....</vt:lpstr>
      <vt:lpstr> لاَ يُخَفَّفُ عَنْهُمُ الْعَذَابُ </vt:lpstr>
      <vt:lpstr>وَلاَ هُمْ يُنظَرُونَ</vt:lpstr>
      <vt:lpstr>Verse 163</vt:lpstr>
      <vt:lpstr>Verse 163</vt:lpstr>
      <vt:lpstr>Theme of the ayat...</vt:lpstr>
      <vt:lpstr>Continued.....</vt:lpstr>
      <vt:lpstr>هُوَ الرَّحْمَـنُ الرَّحِيمُ </vt:lpstr>
      <vt:lpstr>Slide 30</vt:lpstr>
      <vt:lpstr>Verse 164</vt:lpstr>
      <vt:lpstr>Verse 164</vt:lpstr>
      <vt:lpstr>Theme of the Ayat...</vt:lpstr>
      <vt:lpstr>﴿إِنَّ فِي خَلْقِ السَّمَـوَتِ وَالاٌّرْضِ﴾ </vt:lpstr>
      <vt:lpstr>﴿وَاخْتِلَـفِ الَّيْلِ وَالنَّهَارِ﴾ </vt:lpstr>
      <vt:lpstr>﴿وَالْفُلْكِ الَّتِى تَجْرِى فِى الْبَحْرِ بِمَا يَنفَعُ النَّاسَ﴾ </vt:lpstr>
      <vt:lpstr>وَءَايَةٌ لَّهُمُ الاٌّرْضُ الْمَيْتَةُ أَحْيَيْنَـهَا</vt:lpstr>
      <vt:lpstr>﴿وَبَثَّ فِيهَا مِن كُلِّ دَآبَّةٍ﴾ </vt:lpstr>
      <vt:lpstr>﴿وَتَصْرِيفِ الرِّيَـحِ﴾ </vt:lpstr>
      <vt:lpstr>وَالسَّحَابِ الْمُسَخَّرِ بَيْنَ السَّمَآءِ وَالأَرْضِ</vt:lpstr>
      <vt:lpstr>لآيَـتٍ</vt:lpstr>
      <vt:lpstr> ﴿لآيَـتٍ لِّقَوْمٍ يَعْقِلُونَ﴾  </vt:lpstr>
      <vt:lpstr>Verse 165</vt:lpstr>
      <vt:lpstr>Verse 165</vt:lpstr>
      <vt:lpstr>Theme of the Ayat...</vt:lpstr>
      <vt:lpstr> وَالَّذِينَ ءَامَنُواْ أَشَدُّ حُبًّا لِلَّهِ  </vt:lpstr>
      <vt:lpstr>Because these believers </vt:lpstr>
      <vt:lpstr>After effects of loving Allah..</vt:lpstr>
      <vt:lpstr> Then, Allah warns those who commit Shirk </vt:lpstr>
      <vt:lpstr>Verse 166</vt:lpstr>
      <vt:lpstr>Verse 166</vt:lpstr>
      <vt:lpstr>﴿إِذْ تَبَرَّأَ الَّذِينَ اتُّبِعُواْ مِنَ الَّذِينَ اتَّبَعُواْ﴾ </vt:lpstr>
      <vt:lpstr>﴿وَرَأَوُاْ الْعَذَابَ وَتَقَطَّعَتْ بِهِمُ الاٌّسْبَابُ﴾ </vt:lpstr>
      <vt:lpstr>Continued.....</vt:lpstr>
      <vt:lpstr>Verse 167</vt:lpstr>
      <vt:lpstr>Verse 167</vt:lpstr>
      <vt:lpstr>وَقَالَ ٱلَّذِينَ ٱتَّبَعُواْ لَوۡ</vt:lpstr>
      <vt:lpstr>﴿كَذَلِكَ يُرِيهِمُ اللَّهُ أَعْمَـلَهُمْ حَسَرَتٍ عَلَيْهِمْ﴾</vt:lpstr>
      <vt:lpstr>﴿وَمَا هُم بِخَـرِجِينَ مِنَ النَّارِ﴾</vt:lpstr>
      <vt:lpstr>Verse 168</vt:lpstr>
      <vt:lpstr>Verse 168</vt:lpstr>
      <vt:lpstr>Slide 62</vt:lpstr>
      <vt:lpstr>يَـٰٓأَيُّهَا ٱلنَّاسُ كُلُواْ مِمَّا</vt:lpstr>
      <vt:lpstr>Continued.....</vt:lpstr>
      <vt:lpstr>Slide 65</vt:lpstr>
      <vt:lpstr> وَلَا تَتَّبِعُواْ خُطُوَٲتِ ٱلشَّيۡطَـٰنِ‌ۚ </vt:lpstr>
      <vt:lpstr>Continued.....</vt:lpstr>
      <vt:lpstr>Continued.....</vt:lpstr>
      <vt:lpstr>﴿إِنَّهُ لَكُمْ عَدُوٌّ مُّبِينٌ﴾ </vt:lpstr>
      <vt:lpstr> Allah said in another instance (35:6)</vt:lpstr>
      <vt:lpstr>Verse 169</vt:lpstr>
      <vt:lpstr>Verse 169</vt:lpstr>
      <vt:lpstr>Your enemy, Satan</vt:lpstr>
      <vt:lpstr>Continued.....</vt:lpstr>
      <vt:lpstr>Verse 170</vt:lpstr>
      <vt:lpstr>Verse 170</vt:lpstr>
      <vt:lpstr>Slide 77</vt:lpstr>
      <vt:lpstr> أَوَلَوْ كَانَ ءَابَاؤُهُم</vt:lpstr>
      <vt:lpstr>﴿لاَ يَعْقِلُونَ شَيْئًا وَلاَ يَهْتَدُونَ﴾ </vt:lpstr>
      <vt:lpstr>Verse 171 </vt:lpstr>
      <vt:lpstr>Verse 171</vt:lpstr>
      <vt:lpstr>Slide 82</vt:lpstr>
      <vt:lpstr>﴿وَمَثَلُ الَّذِينَ كَفَرُواْ﴾ </vt:lpstr>
      <vt:lpstr>Continued.....</vt:lpstr>
      <vt:lpstr>Continued.....</vt:lpstr>
      <vt:lpstr>﴿صُمٌّ بُكْمٌ عُمْىٌ﴾ </vt:lpstr>
      <vt:lpstr>﴿فَهُمْ لاَ يَعْقِلُونَ﴾</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Vacation Photo Album</dc:title>
  <dc:creator>iffat</dc:creator>
  <cp:lastModifiedBy>Ulfat</cp:lastModifiedBy>
  <cp:revision>201</cp:revision>
  <dcterms:created xsi:type="dcterms:W3CDTF">2010-10-01T19:58:25Z</dcterms:created>
  <dcterms:modified xsi:type="dcterms:W3CDTF">2010-12-12T11:11:48Z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TC300025639990</vt:lpwstr>
  </property>
</Properties>
</file>