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19" r:id="rId3"/>
    <p:sldId id="297" r:id="rId4"/>
    <p:sldId id="298" r:id="rId5"/>
    <p:sldId id="327" r:id="rId6"/>
    <p:sldId id="316" r:id="rId7"/>
    <p:sldId id="299" r:id="rId8"/>
    <p:sldId id="300" r:id="rId9"/>
    <p:sldId id="301" r:id="rId10"/>
    <p:sldId id="317" r:id="rId11"/>
    <p:sldId id="302" r:id="rId12"/>
    <p:sldId id="318" r:id="rId13"/>
    <p:sldId id="303" r:id="rId14"/>
    <p:sldId id="304" r:id="rId15"/>
    <p:sldId id="305" r:id="rId16"/>
    <p:sldId id="320" r:id="rId17"/>
    <p:sldId id="306" r:id="rId18"/>
    <p:sldId id="307" r:id="rId19"/>
    <p:sldId id="321" r:id="rId20"/>
    <p:sldId id="308" r:id="rId21"/>
    <p:sldId id="309" r:id="rId22"/>
    <p:sldId id="322" r:id="rId23"/>
    <p:sldId id="323" r:id="rId24"/>
    <p:sldId id="324" r:id="rId25"/>
    <p:sldId id="310" r:id="rId26"/>
    <p:sldId id="311" r:id="rId27"/>
    <p:sldId id="312" r:id="rId28"/>
    <p:sldId id="313" r:id="rId29"/>
    <p:sldId id="325" r:id="rId30"/>
    <p:sldId id="314" r:id="rId31"/>
    <p:sldId id="315" r:id="rId32"/>
    <p:sldId id="326" r:id="rId33"/>
    <p:sldId id="295" r:id="rId34"/>
    <p:sldId id="279" r:id="rId3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7" autoAdjust="0"/>
    <p:restoredTop sz="94660"/>
  </p:normalViewPr>
  <p:slideViewPr>
    <p:cSldViewPr>
      <p:cViewPr>
        <p:scale>
          <a:sx n="70" d="100"/>
          <a:sy n="70" d="100"/>
        </p:scale>
        <p:origin x="-95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07BC732-060D-43E9-BE8D-F63C0493A0A1}" type="datetimeFigureOut">
              <a:rPr lang="nb-NO" smtClean="0"/>
              <a:pPr/>
              <a:t>17.04.2011</a:t>
            </a:fld>
            <a:endParaRPr lang="nb-NO"/>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b-NO"/>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2EC008-C18A-49C9-8F3B-8207961B5F7E}" type="slidenum">
              <a:rPr lang="nb-NO" smtClean="0"/>
              <a:pPr/>
              <a:t>‹#›</a:t>
            </a:fld>
            <a:endParaRPr lang="nb-NO"/>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4807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43608" y="1556792"/>
            <a:ext cx="7056900" cy="46805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b-NO"/>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BC732-060D-43E9-BE8D-F63C0493A0A1}" type="datetimeFigureOut">
              <a:rPr lang="nb-NO" smtClean="0"/>
              <a:pPr/>
              <a:t>17.04.2011</a:t>
            </a:fld>
            <a:endParaRPr lang="nb-NO"/>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07BC732-060D-43E9-BE8D-F63C0493A0A1}" type="datetimeFigureOut">
              <a:rPr lang="nb-NO" smtClean="0"/>
              <a:pPr/>
              <a:t>17.04.2011</a:t>
            </a:fld>
            <a:endParaRPr lang="nb-NO"/>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b-NO"/>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2EC008-C18A-49C9-8F3B-8207961B5F7E}"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smtClean="0">
                <a:solidFill>
                  <a:schemeClr val="accent1">
                    <a:lumMod val="50000"/>
                  </a:schemeClr>
                </a:solidFill>
              </a:rPr>
              <a:t>Sabeel</a:t>
            </a:r>
            <a:r>
              <a:rPr lang="nb-NO" dirty="0" smtClean="0">
                <a:solidFill>
                  <a:schemeClr val="accent1">
                    <a:lumMod val="50000"/>
                  </a:schemeClr>
                </a:solidFill>
              </a:rPr>
              <a:t> ul Huda </a:t>
            </a:r>
            <a:br>
              <a:rPr lang="nb-NO" dirty="0" smtClean="0">
                <a:solidFill>
                  <a:schemeClr val="accent1">
                    <a:lumMod val="50000"/>
                  </a:schemeClr>
                </a:solidFill>
              </a:rPr>
            </a:br>
            <a:r>
              <a:rPr lang="nb-NO" dirty="0" err="1" smtClean="0">
                <a:solidFill>
                  <a:schemeClr val="accent1">
                    <a:lumMod val="50000"/>
                  </a:schemeClr>
                </a:solidFill>
              </a:rPr>
              <a:t>Lesson</a:t>
            </a:r>
            <a:r>
              <a:rPr lang="nb-NO" dirty="0" smtClean="0">
                <a:solidFill>
                  <a:schemeClr val="accent1">
                    <a:lumMod val="50000"/>
                  </a:schemeClr>
                </a:solidFill>
              </a:rPr>
              <a:t> 45</a:t>
            </a:r>
            <a:endParaRPr lang="nb-NO" dirty="0">
              <a:solidFill>
                <a:schemeClr val="accent1">
                  <a:lumMod val="50000"/>
                </a:schemeClr>
              </a:solidFill>
            </a:endParaRPr>
          </a:p>
        </p:txBody>
      </p:sp>
      <p:sp>
        <p:nvSpPr>
          <p:cNvPr id="3" name="Undertittel 2"/>
          <p:cNvSpPr>
            <a:spLocks noGrp="1"/>
          </p:cNvSpPr>
          <p:nvPr>
            <p:ph type="subTitle" idx="1"/>
          </p:nvPr>
        </p:nvSpPr>
        <p:spPr/>
        <p:txBody>
          <a:bodyPr/>
          <a:lstStyle/>
          <a:p>
            <a:r>
              <a:rPr lang="nb-NO" dirty="0" err="1" smtClean="0"/>
              <a:t>Surah</a:t>
            </a:r>
            <a:r>
              <a:rPr lang="nb-NO" dirty="0" smtClean="0"/>
              <a:t> </a:t>
            </a:r>
            <a:r>
              <a:rPr lang="nb-NO" dirty="0" err="1" smtClean="0"/>
              <a:t>Al-e-Imran</a:t>
            </a:r>
            <a:r>
              <a:rPr lang="nb-NO" dirty="0" smtClean="0"/>
              <a:t> – 64-77</a:t>
            </a:r>
            <a:endParaRPr lang="nb-NO" dirty="0"/>
          </a:p>
        </p:txBody>
      </p:sp>
      <p:pic>
        <p:nvPicPr>
          <p:cNvPr id="1030" name="Picture 6" descr="C:\Users\HMS\AppData\Local\Microsoft\Windows\Temporary Internet Files\Content.IE5\QFHWI1S3\MP900427595[1].jpg"/>
          <p:cNvPicPr>
            <a:picLocks noChangeAspect="1" noChangeArrowheads="1"/>
          </p:cNvPicPr>
          <p:nvPr/>
        </p:nvPicPr>
        <p:blipFill>
          <a:blip r:embed="rId2" cstate="print"/>
          <a:srcRect/>
          <a:stretch>
            <a:fillRect/>
          </a:stretch>
        </p:blipFill>
        <p:spPr bwMode="auto">
          <a:xfrm>
            <a:off x="911984" y="764704"/>
            <a:ext cx="3588008" cy="54726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Who </a:t>
            </a:r>
            <a:r>
              <a:rPr lang="nb-NO" dirty="0" err="1" smtClean="0"/>
              <a:t>was</a:t>
            </a:r>
            <a:r>
              <a:rPr lang="nb-NO" dirty="0" smtClean="0"/>
              <a:t> </a:t>
            </a:r>
            <a:r>
              <a:rPr lang="nb-NO" dirty="0" err="1" smtClean="0"/>
              <a:t>hz</a:t>
            </a:r>
            <a:r>
              <a:rPr lang="nb-NO" dirty="0" smtClean="0"/>
              <a:t>. Ibrahim AS…</a:t>
            </a:r>
            <a:endParaRPr lang="nb-NO" dirty="0"/>
          </a:p>
        </p:txBody>
      </p:sp>
      <p:sp>
        <p:nvSpPr>
          <p:cNvPr id="3" name="Plassholder for innhold 2"/>
          <p:cNvSpPr>
            <a:spLocks noGrp="1"/>
          </p:cNvSpPr>
          <p:nvPr>
            <p:ph idx="1"/>
          </p:nvPr>
        </p:nvSpPr>
        <p:spPr/>
        <p:txBody>
          <a:bodyPr/>
          <a:lstStyle/>
          <a:p>
            <a:r>
              <a:rPr lang="nb-NO" dirty="0" err="1" smtClean="0"/>
              <a:t>Background</a:t>
            </a:r>
            <a:r>
              <a:rPr lang="nb-NO" dirty="0" smtClean="0"/>
              <a:t>: </a:t>
            </a:r>
            <a:r>
              <a:rPr lang="nb-NO" dirty="0" err="1" smtClean="0"/>
              <a:t>People</a:t>
            </a:r>
            <a:r>
              <a:rPr lang="nb-NO" dirty="0" smtClean="0"/>
              <a:t> </a:t>
            </a:r>
            <a:r>
              <a:rPr lang="nb-NO" dirty="0" err="1" smtClean="0"/>
              <a:t>who</a:t>
            </a:r>
            <a:r>
              <a:rPr lang="nb-NO" dirty="0" smtClean="0"/>
              <a:t> </a:t>
            </a:r>
            <a:r>
              <a:rPr lang="nb-NO" dirty="0" err="1" smtClean="0"/>
              <a:t>weren’t</a:t>
            </a:r>
            <a:r>
              <a:rPr lang="nb-NO" dirty="0" smtClean="0"/>
              <a:t> </a:t>
            </a:r>
            <a:r>
              <a:rPr lang="nb-NO" dirty="0" err="1" smtClean="0"/>
              <a:t>accept</a:t>
            </a:r>
            <a:r>
              <a:rPr lang="nb-NO" dirty="0" smtClean="0"/>
              <a:t> Islam </a:t>
            </a:r>
            <a:r>
              <a:rPr lang="nb-NO" dirty="0" err="1" smtClean="0"/>
              <a:t>claimed</a:t>
            </a:r>
            <a:r>
              <a:rPr lang="nb-NO" dirty="0" smtClean="0"/>
              <a:t> </a:t>
            </a:r>
            <a:r>
              <a:rPr lang="nb-NO" dirty="0" err="1" smtClean="0"/>
              <a:t>that</a:t>
            </a:r>
            <a:r>
              <a:rPr lang="nb-NO" dirty="0" smtClean="0"/>
              <a:t> </a:t>
            </a:r>
            <a:r>
              <a:rPr lang="nb-NO" dirty="0" err="1" smtClean="0"/>
              <a:t>they</a:t>
            </a:r>
            <a:r>
              <a:rPr lang="nb-NO" dirty="0" smtClean="0"/>
              <a:t> </a:t>
            </a:r>
            <a:r>
              <a:rPr lang="nb-NO" dirty="0" err="1" smtClean="0"/>
              <a:t>were</a:t>
            </a:r>
            <a:r>
              <a:rPr lang="nb-NO" dirty="0" smtClean="0"/>
              <a:t> </a:t>
            </a:r>
            <a:r>
              <a:rPr lang="nb-NO" dirty="0" err="1" smtClean="0"/>
              <a:t>on</a:t>
            </a:r>
            <a:r>
              <a:rPr lang="nb-NO" dirty="0" smtClean="0"/>
              <a:t> </a:t>
            </a:r>
            <a:r>
              <a:rPr lang="nb-NO" dirty="0" err="1" smtClean="0"/>
              <a:t>the</a:t>
            </a:r>
            <a:r>
              <a:rPr lang="nb-NO" dirty="0" smtClean="0"/>
              <a:t> </a:t>
            </a:r>
            <a:r>
              <a:rPr lang="nb-NO" dirty="0" err="1" smtClean="0"/>
              <a:t>deen</a:t>
            </a:r>
            <a:r>
              <a:rPr lang="nb-NO" dirty="0" smtClean="0"/>
              <a:t> </a:t>
            </a:r>
            <a:r>
              <a:rPr lang="nb-NO" dirty="0" err="1" smtClean="0"/>
              <a:t>of</a:t>
            </a:r>
            <a:r>
              <a:rPr lang="nb-NO" dirty="0" smtClean="0"/>
              <a:t> </a:t>
            </a:r>
            <a:r>
              <a:rPr lang="nb-NO" dirty="0" err="1" smtClean="0"/>
              <a:t>hz</a:t>
            </a:r>
            <a:r>
              <a:rPr lang="nb-NO" dirty="0" smtClean="0"/>
              <a:t>. Ibrahim.</a:t>
            </a:r>
          </a:p>
          <a:p>
            <a:r>
              <a:rPr lang="nb-NO" dirty="0" smtClean="0"/>
              <a:t>Haneef – </a:t>
            </a:r>
            <a:r>
              <a:rPr lang="nb-NO" dirty="0" smtClean="0"/>
              <a:t>‘’the </a:t>
            </a:r>
            <a:r>
              <a:rPr lang="nb-NO" dirty="0" smtClean="0"/>
              <a:t>one who rejects falsehood and turns to the </a:t>
            </a:r>
            <a:r>
              <a:rPr lang="nb-NO" dirty="0" smtClean="0"/>
              <a:t>truth’’.</a:t>
            </a:r>
            <a:endParaRPr lang="nb-NO" dirty="0" smtClean="0"/>
          </a:p>
          <a:p>
            <a:r>
              <a:rPr lang="nb-NO" dirty="0" smtClean="0"/>
              <a:t> An </a:t>
            </a:r>
            <a:r>
              <a:rPr lang="nb-NO" dirty="0" err="1" smtClean="0"/>
              <a:t>answer</a:t>
            </a:r>
            <a:r>
              <a:rPr lang="nb-NO" dirty="0" smtClean="0"/>
              <a:t> to all </a:t>
            </a:r>
            <a:r>
              <a:rPr lang="nb-NO" dirty="0" err="1" smtClean="0"/>
              <a:t>of</a:t>
            </a:r>
            <a:r>
              <a:rPr lang="nb-NO" dirty="0" smtClean="0"/>
              <a:t> </a:t>
            </a:r>
            <a:r>
              <a:rPr lang="nb-NO" dirty="0" err="1" smtClean="0"/>
              <a:t>the</a:t>
            </a:r>
            <a:r>
              <a:rPr lang="nb-NO" dirty="0" smtClean="0"/>
              <a:t> </a:t>
            </a:r>
            <a:r>
              <a:rPr lang="nb-NO" dirty="0" err="1" smtClean="0"/>
              <a:t>groups</a:t>
            </a:r>
            <a:r>
              <a:rPr lang="nb-NO" dirty="0" smtClean="0"/>
              <a:t>, </a:t>
            </a:r>
            <a:r>
              <a:rPr lang="nb-NO" dirty="0" err="1" smtClean="0"/>
              <a:t>that</a:t>
            </a:r>
            <a:r>
              <a:rPr lang="nb-NO" dirty="0" smtClean="0"/>
              <a:t> </a:t>
            </a:r>
            <a:r>
              <a:rPr lang="nb-NO" dirty="0" err="1" smtClean="0"/>
              <a:t>hz</a:t>
            </a:r>
            <a:r>
              <a:rPr lang="nb-NO" dirty="0" smtClean="0"/>
              <a:t>. Ibrahim was neither one of them</a:t>
            </a:r>
            <a:r>
              <a:rPr lang="nb-NO" dirty="0" smtClean="0"/>
              <a:t>.</a:t>
            </a:r>
          </a:p>
          <a:p>
            <a:r>
              <a:rPr lang="nb-NO" dirty="0" smtClean="0"/>
              <a:t>Muslim is not a Group ,its a state of heart..</a:t>
            </a:r>
          </a:p>
          <a:p>
            <a:r>
              <a:rPr lang="nb-NO" dirty="0" smtClean="0"/>
              <a:t>Jews &amp; christians are deviated Firqas of islam...</a:t>
            </a:r>
            <a:endParaRPr lang="nb-NO" dirty="0"/>
          </a:p>
        </p:txBody>
      </p:sp>
      <p:pic>
        <p:nvPicPr>
          <p:cNvPr id="5122" name="Picture 2" descr="101048333, Cornelia Doerr /Photographer's Choice RF"/>
          <p:cNvPicPr>
            <a:picLocks noChangeAspect="1" noChangeArrowheads="1"/>
          </p:cNvPicPr>
          <p:nvPr/>
        </p:nvPicPr>
        <p:blipFill>
          <a:blip r:embed="rId2" cstate="print"/>
          <a:srcRect/>
          <a:stretch>
            <a:fillRect/>
          </a:stretch>
        </p:blipFill>
        <p:spPr bwMode="auto">
          <a:xfrm>
            <a:off x="6012160" y="4810567"/>
            <a:ext cx="2500553" cy="15841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68</a:t>
            </a:r>
            <a:endParaRPr lang="nb-NO" dirty="0"/>
          </a:p>
        </p:txBody>
      </p:sp>
      <p:sp>
        <p:nvSpPr>
          <p:cNvPr id="3" name="Plassholder for innhold 2"/>
          <p:cNvSpPr>
            <a:spLocks noGrp="1"/>
          </p:cNvSpPr>
          <p:nvPr>
            <p:ph idx="1"/>
          </p:nvPr>
        </p:nvSpPr>
        <p:spPr/>
        <p:txBody>
          <a:bodyPr>
            <a:normAutofit lnSpcReduction="10000"/>
          </a:bodyPr>
          <a:lstStyle/>
          <a:p>
            <a:pPr algn="ctr">
              <a:buNone/>
            </a:pPr>
            <a:r>
              <a:rPr lang="ar-AE" sz="4800" dirty="0" smtClean="0"/>
              <a:t>إِنَّ أَوْلَى النَّاسِ بِإِبْرَهِيمَ لَلَّذِينَ اتَّبَعُوهُ وَهَـذَا النَّبِىُّ وَالَّذِينَ ءَامَنُواْ وَاللَّهُ وَلِىُّ الْمُؤْمِنِينَ ﴾</a:t>
            </a:r>
            <a:r>
              <a:rPr lang="nb-NO" sz="4800" dirty="0" smtClean="0"/>
              <a:t/>
            </a:r>
            <a:br>
              <a:rPr lang="nb-NO" sz="4800" dirty="0" smtClean="0"/>
            </a:br>
            <a:r>
              <a:rPr lang="en-US" sz="2800" dirty="0" smtClean="0"/>
              <a:t>Indeed, the most worthy of Abraham among the people are those who followed him [in submission to Allah ] and this prophet, and those who believe [in his message]. And Allah is the ally of the believers.</a:t>
            </a:r>
          </a:p>
          <a:p>
            <a:pPr algn="ctr">
              <a:buNone/>
            </a:pPr>
            <a:endParaRPr lang="nb-NO"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Followers</a:t>
            </a:r>
            <a:r>
              <a:rPr lang="nb-NO" dirty="0" smtClean="0"/>
              <a:t> </a:t>
            </a:r>
            <a:r>
              <a:rPr lang="nb-NO" dirty="0" err="1" smtClean="0"/>
              <a:t>of</a:t>
            </a:r>
            <a:r>
              <a:rPr lang="nb-NO" dirty="0" smtClean="0"/>
              <a:t> </a:t>
            </a:r>
            <a:r>
              <a:rPr lang="nb-NO" dirty="0" err="1" smtClean="0"/>
              <a:t>hz</a:t>
            </a:r>
            <a:r>
              <a:rPr lang="nb-NO" dirty="0" smtClean="0"/>
              <a:t>. Ibrahim AS…</a:t>
            </a:r>
            <a:endParaRPr lang="nb-NO" dirty="0"/>
          </a:p>
        </p:txBody>
      </p:sp>
      <p:sp>
        <p:nvSpPr>
          <p:cNvPr id="3" name="Plassholder for innhold 2"/>
          <p:cNvSpPr>
            <a:spLocks noGrp="1"/>
          </p:cNvSpPr>
          <p:nvPr>
            <p:ph idx="1"/>
          </p:nvPr>
        </p:nvSpPr>
        <p:spPr>
          <a:xfrm>
            <a:off x="4283968" y="1556792"/>
            <a:ext cx="3816540" cy="4680520"/>
          </a:xfrm>
        </p:spPr>
        <p:txBody>
          <a:bodyPr>
            <a:normAutofit fontScale="85000" lnSpcReduction="10000"/>
          </a:bodyPr>
          <a:lstStyle/>
          <a:p>
            <a:r>
              <a:rPr lang="nb-NO" dirty="0" err="1" smtClean="0"/>
              <a:t>Those</a:t>
            </a:r>
            <a:r>
              <a:rPr lang="nb-NO" dirty="0" smtClean="0"/>
              <a:t> </a:t>
            </a:r>
            <a:r>
              <a:rPr lang="nb-NO" dirty="0" err="1" smtClean="0"/>
              <a:t>who</a:t>
            </a:r>
            <a:r>
              <a:rPr lang="nb-NO" dirty="0" smtClean="0"/>
              <a:t> </a:t>
            </a:r>
            <a:r>
              <a:rPr lang="nb-NO" dirty="0" err="1" smtClean="0"/>
              <a:t>follow</a:t>
            </a:r>
            <a:r>
              <a:rPr lang="nb-NO" dirty="0" smtClean="0"/>
              <a:t> </a:t>
            </a:r>
            <a:r>
              <a:rPr lang="nb-NO" dirty="0" err="1" smtClean="0"/>
              <a:t>the</a:t>
            </a:r>
            <a:r>
              <a:rPr lang="nb-NO" dirty="0" smtClean="0"/>
              <a:t> </a:t>
            </a:r>
            <a:r>
              <a:rPr lang="nb-NO" dirty="0" err="1" smtClean="0"/>
              <a:t>teachings</a:t>
            </a:r>
            <a:r>
              <a:rPr lang="nb-NO" dirty="0" smtClean="0"/>
              <a:t> </a:t>
            </a:r>
            <a:r>
              <a:rPr lang="nb-NO" dirty="0" err="1" smtClean="0"/>
              <a:t>of</a:t>
            </a:r>
            <a:r>
              <a:rPr lang="nb-NO" dirty="0" smtClean="0"/>
              <a:t> </a:t>
            </a:r>
            <a:r>
              <a:rPr lang="nb-NO" dirty="0" err="1" smtClean="0"/>
              <a:t>hz</a:t>
            </a:r>
            <a:r>
              <a:rPr lang="nb-NO" dirty="0" smtClean="0"/>
              <a:t>. Ibrahim AS </a:t>
            </a:r>
            <a:r>
              <a:rPr lang="nb-NO" dirty="0" err="1" smtClean="0"/>
              <a:t>are</a:t>
            </a:r>
            <a:r>
              <a:rPr lang="nb-NO" dirty="0" smtClean="0"/>
              <a:t> </a:t>
            </a:r>
            <a:r>
              <a:rPr lang="nb-NO" dirty="0" err="1" smtClean="0"/>
              <a:t>the</a:t>
            </a:r>
            <a:r>
              <a:rPr lang="nb-NO" dirty="0" smtClean="0"/>
              <a:t> true </a:t>
            </a:r>
            <a:r>
              <a:rPr lang="nb-NO" dirty="0" err="1" smtClean="0"/>
              <a:t>followers</a:t>
            </a:r>
            <a:r>
              <a:rPr lang="nb-NO" dirty="0" smtClean="0"/>
              <a:t>. </a:t>
            </a:r>
          </a:p>
          <a:p>
            <a:r>
              <a:rPr lang="nb-NO" dirty="0" smtClean="0"/>
              <a:t>Hz. Muhammad SAW </a:t>
            </a:r>
            <a:r>
              <a:rPr lang="nb-NO" dirty="0" err="1" smtClean="0"/>
              <a:t>was</a:t>
            </a:r>
            <a:r>
              <a:rPr lang="nb-NO" dirty="0" smtClean="0"/>
              <a:t> a true </a:t>
            </a:r>
            <a:r>
              <a:rPr lang="nb-NO" dirty="0" err="1" smtClean="0"/>
              <a:t>follower</a:t>
            </a:r>
            <a:r>
              <a:rPr lang="nb-NO" dirty="0" smtClean="0"/>
              <a:t> </a:t>
            </a:r>
            <a:r>
              <a:rPr lang="nb-NO" dirty="0" err="1" smtClean="0"/>
              <a:t>of</a:t>
            </a:r>
            <a:r>
              <a:rPr lang="nb-NO" dirty="0" smtClean="0"/>
              <a:t> his </a:t>
            </a:r>
            <a:r>
              <a:rPr lang="nb-NO" dirty="0" err="1" smtClean="0"/>
              <a:t>forefather</a:t>
            </a:r>
            <a:r>
              <a:rPr lang="nb-NO" dirty="0" smtClean="0"/>
              <a:t> </a:t>
            </a:r>
            <a:r>
              <a:rPr lang="nb-NO" dirty="0" err="1" smtClean="0"/>
              <a:t>hz</a:t>
            </a:r>
            <a:r>
              <a:rPr lang="nb-NO" dirty="0" smtClean="0"/>
              <a:t>. Ibrahim AS. </a:t>
            </a:r>
            <a:endParaRPr lang="nb-NO" dirty="0" smtClean="0"/>
          </a:p>
          <a:p>
            <a:r>
              <a:rPr lang="nb-NO" dirty="0" smtClean="0"/>
              <a:t>If any muslim says the same thing.. ‘’</a:t>
            </a:r>
            <a:r>
              <a:rPr lang="nb-NO" dirty="0" smtClean="0"/>
              <a:t>Muslims are  Right &amp; jew christians are wrong’’..</a:t>
            </a:r>
          </a:p>
          <a:p>
            <a:pPr marL="68580" indent="0">
              <a:buNone/>
            </a:pPr>
            <a:r>
              <a:rPr lang="nb-NO" dirty="0" smtClean="0"/>
              <a:t>So how much will be the propegenda through MEDEA?</a:t>
            </a:r>
          </a:p>
          <a:p>
            <a:pPr marL="68580" indent="0">
              <a:buNone/>
            </a:pPr>
            <a:r>
              <a:rPr lang="nb-NO" dirty="0" smtClean="0"/>
              <a:t>This Ayat is from Allah swt ,who has the right to be judgemental...</a:t>
            </a:r>
          </a:p>
          <a:p>
            <a:r>
              <a:rPr lang="nb-NO" smtClean="0"/>
              <a:t>What is the condition of muslims now a days.......sad</a:t>
            </a:r>
            <a:endParaRPr lang="nb-NO" dirty="0"/>
          </a:p>
        </p:txBody>
      </p:sp>
      <p:pic>
        <p:nvPicPr>
          <p:cNvPr id="4098" name="Picture 2" descr="103548793, Allen Donikowski /Flickr"/>
          <p:cNvPicPr>
            <a:picLocks noChangeAspect="1" noChangeArrowheads="1"/>
          </p:cNvPicPr>
          <p:nvPr/>
        </p:nvPicPr>
        <p:blipFill>
          <a:blip r:embed="rId2" cstate="print"/>
          <a:srcRect/>
          <a:stretch>
            <a:fillRect/>
          </a:stretch>
        </p:blipFill>
        <p:spPr bwMode="auto">
          <a:xfrm>
            <a:off x="1115616" y="1556792"/>
            <a:ext cx="3075434" cy="44711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69</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﴿وَدَّت طَّآئِفَةٌ مِّنْ أَهْلِ الْكِتَـبِ لَوْ يُضِلُّونَكُمْ وَمَا يُضِلُّونَ إِلاَ أَنفُسَهُمْ وَمَا يَشْعُرُونَ –</a:t>
            </a:r>
            <a:r>
              <a:rPr lang="nb-NO" sz="4800" dirty="0" smtClean="0"/>
              <a:t/>
            </a:r>
            <a:br>
              <a:rPr lang="nb-NO" sz="4800" dirty="0" smtClean="0"/>
            </a:br>
            <a:r>
              <a:rPr lang="en-US" sz="2800" dirty="0" smtClean="0"/>
              <a:t>A faction of the people of the Scripture wish they could mislead you. But they do not mislead except themselves, and they perceive [it] not.</a:t>
            </a:r>
          </a:p>
          <a:p>
            <a:pPr algn="ctr">
              <a:buNone/>
            </a:pPr>
            <a:endParaRPr lang="nb-NO"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70</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يأَهْلَ الْكِتَـبِ لِمَ تَكْفُرُونَ بِأَيَـتِ اللَّهِ وَأَنتُمْ تَشْهَدُونَ –</a:t>
            </a:r>
            <a:r>
              <a:rPr lang="nb-NO" sz="4800" dirty="0" smtClean="0"/>
              <a:t/>
            </a:r>
            <a:br>
              <a:rPr lang="nb-NO" sz="4800" dirty="0" smtClean="0"/>
            </a:br>
            <a:r>
              <a:rPr lang="en-US" sz="2800" dirty="0" smtClean="0"/>
              <a:t>O People of the Scripture, why do you disbelieve in the verses of Allah while you witness [to their truth]?</a:t>
            </a:r>
          </a:p>
          <a:p>
            <a:pPr algn="ctr">
              <a:buNone/>
            </a:pPr>
            <a:endParaRPr lang="nb-NO"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71</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يأَهْلَ الْكِتَـبِ لِمَ تَلْبِسُونَ الْحَقَّ بِالْبَـطِلِ وَتَكْتُمُونَ الْحَقَّ وَأَنتُمْ تَعْلَمُونَ – </a:t>
            </a:r>
            <a:r>
              <a:rPr lang="nb-NO" sz="4800" dirty="0" smtClean="0"/>
              <a:t/>
            </a:r>
            <a:br>
              <a:rPr lang="nb-NO" sz="4800" dirty="0" smtClean="0"/>
            </a:br>
            <a:r>
              <a:rPr lang="en-US" sz="2800" dirty="0" smtClean="0"/>
              <a:t>O People of the Scripture, why do you confuse the truth with falsehood and conceal the truth while you know [it]?</a:t>
            </a:r>
          </a:p>
          <a:p>
            <a:pPr algn="ctr">
              <a:buNone/>
            </a:pPr>
            <a:endParaRPr lang="nb-NO" sz="4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t>
            </a:r>
            <a:r>
              <a:rPr lang="nb-NO" dirty="0" err="1" smtClean="0"/>
              <a:t>jews</a:t>
            </a:r>
            <a:r>
              <a:rPr lang="nb-NO" dirty="0" smtClean="0"/>
              <a:t>…</a:t>
            </a:r>
            <a:endParaRPr lang="nb-NO" dirty="0"/>
          </a:p>
        </p:txBody>
      </p:sp>
      <p:sp>
        <p:nvSpPr>
          <p:cNvPr id="3" name="Plassholder for innhold 2"/>
          <p:cNvSpPr>
            <a:spLocks noGrp="1"/>
          </p:cNvSpPr>
          <p:nvPr>
            <p:ph idx="1"/>
          </p:nvPr>
        </p:nvSpPr>
        <p:spPr>
          <a:xfrm>
            <a:off x="899592" y="1556792"/>
            <a:ext cx="7416824" cy="3240360"/>
          </a:xfrm>
        </p:spPr>
        <p:txBody>
          <a:bodyPr>
            <a:normAutofit lnSpcReduction="10000"/>
          </a:bodyPr>
          <a:lstStyle/>
          <a:p>
            <a:r>
              <a:rPr lang="nb-NO" dirty="0" smtClean="0"/>
              <a:t>The </a:t>
            </a:r>
            <a:r>
              <a:rPr lang="nb-NO" dirty="0" err="1" smtClean="0"/>
              <a:t>jews</a:t>
            </a:r>
            <a:r>
              <a:rPr lang="nb-NO" dirty="0" smtClean="0"/>
              <a:t> have </a:t>
            </a:r>
            <a:r>
              <a:rPr lang="nb-NO" dirty="0" err="1" smtClean="0"/>
              <a:t>put</a:t>
            </a:r>
            <a:r>
              <a:rPr lang="nb-NO" dirty="0" smtClean="0"/>
              <a:t> a lot </a:t>
            </a:r>
            <a:r>
              <a:rPr lang="nb-NO" dirty="0" err="1" smtClean="0"/>
              <a:t>of</a:t>
            </a:r>
            <a:r>
              <a:rPr lang="nb-NO" dirty="0" smtClean="0"/>
              <a:t> </a:t>
            </a:r>
            <a:r>
              <a:rPr lang="nb-NO" dirty="0" err="1" smtClean="0"/>
              <a:t>effort</a:t>
            </a:r>
            <a:r>
              <a:rPr lang="nb-NO" dirty="0" smtClean="0"/>
              <a:t> and </a:t>
            </a:r>
            <a:r>
              <a:rPr lang="nb-NO" dirty="0" err="1" smtClean="0"/>
              <a:t>energy</a:t>
            </a:r>
            <a:r>
              <a:rPr lang="nb-NO" dirty="0" smtClean="0"/>
              <a:t> </a:t>
            </a:r>
            <a:r>
              <a:rPr lang="nb-NO" dirty="0" err="1" smtClean="0"/>
              <a:t>into</a:t>
            </a:r>
            <a:r>
              <a:rPr lang="nb-NO" dirty="0" smtClean="0"/>
              <a:t> </a:t>
            </a:r>
            <a:r>
              <a:rPr lang="nb-NO" dirty="0" err="1" smtClean="0"/>
              <a:t>three</a:t>
            </a:r>
            <a:r>
              <a:rPr lang="nb-NO" dirty="0" smtClean="0"/>
              <a:t> </a:t>
            </a:r>
            <a:r>
              <a:rPr lang="nb-NO" dirty="0" err="1" smtClean="0"/>
              <a:t>things</a:t>
            </a:r>
            <a:r>
              <a:rPr lang="nb-NO" dirty="0" smtClean="0"/>
              <a:t>: </a:t>
            </a:r>
            <a:br>
              <a:rPr lang="nb-NO" dirty="0" smtClean="0"/>
            </a:br>
            <a:r>
              <a:rPr lang="nb-NO" dirty="0" smtClean="0"/>
              <a:t>1) Make </a:t>
            </a:r>
            <a:r>
              <a:rPr lang="nb-NO" dirty="0" err="1" smtClean="0"/>
              <a:t>the</a:t>
            </a:r>
            <a:r>
              <a:rPr lang="nb-NO" dirty="0" smtClean="0"/>
              <a:t> Muslims </a:t>
            </a:r>
            <a:r>
              <a:rPr lang="nb-NO" dirty="0" err="1" smtClean="0"/>
              <a:t>confused</a:t>
            </a:r>
            <a:r>
              <a:rPr lang="nb-NO" dirty="0" smtClean="0"/>
              <a:t> and </a:t>
            </a:r>
            <a:r>
              <a:rPr lang="nb-NO" dirty="0" err="1" smtClean="0"/>
              <a:t>suspicious</a:t>
            </a:r>
            <a:r>
              <a:rPr lang="nb-NO" dirty="0" smtClean="0"/>
              <a:t> </a:t>
            </a:r>
            <a:r>
              <a:rPr lang="nb-NO" dirty="0" err="1" smtClean="0"/>
              <a:t>about</a:t>
            </a:r>
            <a:r>
              <a:rPr lang="nb-NO" dirty="0" smtClean="0"/>
              <a:t> </a:t>
            </a:r>
            <a:r>
              <a:rPr lang="nb-NO" dirty="0" err="1" smtClean="0"/>
              <a:t>their</a:t>
            </a:r>
            <a:r>
              <a:rPr lang="nb-NO" dirty="0" smtClean="0"/>
              <a:t> religion. </a:t>
            </a:r>
            <a:br>
              <a:rPr lang="nb-NO" dirty="0" smtClean="0"/>
            </a:br>
            <a:r>
              <a:rPr lang="nb-NO" dirty="0" smtClean="0"/>
              <a:t>2) </a:t>
            </a:r>
            <a:r>
              <a:rPr lang="nb-NO" dirty="0" err="1" smtClean="0"/>
              <a:t>Try</a:t>
            </a:r>
            <a:r>
              <a:rPr lang="nb-NO" dirty="0" smtClean="0"/>
              <a:t> to </a:t>
            </a:r>
            <a:r>
              <a:rPr lang="nb-NO" dirty="0" err="1" smtClean="0"/>
              <a:t>give</a:t>
            </a:r>
            <a:r>
              <a:rPr lang="nb-NO" dirty="0" smtClean="0"/>
              <a:t> Muslims </a:t>
            </a:r>
            <a:r>
              <a:rPr lang="nb-NO" dirty="0" err="1" smtClean="0"/>
              <a:t>low</a:t>
            </a:r>
            <a:r>
              <a:rPr lang="nb-NO" dirty="0" smtClean="0"/>
              <a:t> </a:t>
            </a:r>
            <a:r>
              <a:rPr lang="nb-NO" dirty="0" err="1" smtClean="0"/>
              <a:t>confidence</a:t>
            </a:r>
            <a:r>
              <a:rPr lang="nb-NO" dirty="0" smtClean="0"/>
              <a:t> and </a:t>
            </a:r>
            <a:r>
              <a:rPr lang="nb-NO" dirty="0" err="1" smtClean="0"/>
              <a:t>self-esteem</a:t>
            </a:r>
            <a:r>
              <a:rPr lang="nb-NO" dirty="0" smtClean="0"/>
              <a:t>. </a:t>
            </a:r>
            <a:br>
              <a:rPr lang="nb-NO" dirty="0" smtClean="0"/>
            </a:br>
            <a:r>
              <a:rPr lang="nb-NO" dirty="0" smtClean="0"/>
              <a:t>3) </a:t>
            </a:r>
            <a:r>
              <a:rPr lang="nb-NO" dirty="0" err="1" smtClean="0"/>
              <a:t>Give</a:t>
            </a:r>
            <a:r>
              <a:rPr lang="nb-NO" dirty="0" smtClean="0"/>
              <a:t> </a:t>
            </a:r>
            <a:r>
              <a:rPr lang="nb-NO" dirty="0" err="1" smtClean="0"/>
              <a:t>the</a:t>
            </a:r>
            <a:r>
              <a:rPr lang="nb-NO" dirty="0" smtClean="0"/>
              <a:t> Muslim </a:t>
            </a:r>
            <a:r>
              <a:rPr lang="nb-NO" dirty="0" err="1" smtClean="0"/>
              <a:t>women</a:t>
            </a:r>
            <a:r>
              <a:rPr lang="nb-NO" dirty="0" smtClean="0"/>
              <a:t> </a:t>
            </a:r>
            <a:r>
              <a:rPr lang="nb-NO" dirty="0" err="1" smtClean="0"/>
              <a:t>low</a:t>
            </a:r>
            <a:r>
              <a:rPr lang="nb-NO" dirty="0" smtClean="0"/>
              <a:t> </a:t>
            </a:r>
            <a:r>
              <a:rPr lang="nb-NO" dirty="0" err="1" smtClean="0"/>
              <a:t>confidence</a:t>
            </a:r>
            <a:r>
              <a:rPr lang="nb-NO" dirty="0" smtClean="0"/>
              <a:t> and </a:t>
            </a:r>
            <a:r>
              <a:rPr lang="nb-NO" dirty="0" err="1" smtClean="0"/>
              <a:t>self-esteem</a:t>
            </a:r>
            <a:r>
              <a:rPr lang="nb-NO" dirty="0" smtClean="0"/>
              <a:t>, and make </a:t>
            </a:r>
            <a:r>
              <a:rPr lang="nb-NO" dirty="0" err="1" smtClean="0"/>
              <a:t>them</a:t>
            </a:r>
            <a:r>
              <a:rPr lang="nb-NO" dirty="0" smtClean="0"/>
              <a:t> </a:t>
            </a:r>
            <a:r>
              <a:rPr lang="nb-NO" dirty="0" err="1" smtClean="0"/>
              <a:t>doubt</a:t>
            </a:r>
            <a:r>
              <a:rPr lang="nb-NO" dirty="0" smtClean="0"/>
              <a:t> Islam and </a:t>
            </a:r>
            <a:r>
              <a:rPr lang="nb-NO" dirty="0" err="1" smtClean="0"/>
              <a:t>their</a:t>
            </a:r>
            <a:r>
              <a:rPr lang="nb-NO" dirty="0" smtClean="0"/>
              <a:t> rights. </a:t>
            </a:r>
          </a:p>
          <a:p>
            <a:r>
              <a:rPr lang="nb-NO" dirty="0" err="1" smtClean="0"/>
              <a:t>They</a:t>
            </a:r>
            <a:r>
              <a:rPr lang="nb-NO" dirty="0" smtClean="0"/>
              <a:t> </a:t>
            </a:r>
            <a:r>
              <a:rPr lang="nb-NO" dirty="0" err="1" smtClean="0"/>
              <a:t>tried</a:t>
            </a:r>
            <a:r>
              <a:rPr lang="nb-NO" dirty="0" smtClean="0"/>
              <a:t> to </a:t>
            </a:r>
            <a:r>
              <a:rPr lang="nb-NO" dirty="0" err="1" smtClean="0"/>
              <a:t>create</a:t>
            </a:r>
            <a:r>
              <a:rPr lang="nb-NO" dirty="0" smtClean="0"/>
              <a:t> </a:t>
            </a:r>
            <a:r>
              <a:rPr lang="nb-NO" dirty="0" err="1" smtClean="0"/>
              <a:t>doubts</a:t>
            </a:r>
            <a:r>
              <a:rPr lang="nb-NO" dirty="0" smtClean="0"/>
              <a:t> </a:t>
            </a:r>
            <a:r>
              <a:rPr lang="nb-NO" dirty="0" err="1" smtClean="0"/>
              <a:t>about</a:t>
            </a:r>
            <a:r>
              <a:rPr lang="nb-NO" dirty="0" smtClean="0"/>
              <a:t> Islam.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72</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وَقَالَت طَّآئِفَةٌ مِّنْ أَهْلِ الْكِتَـبِ ءَامِنُواْ بِالَّذِي أُنزِلَ عَلَى الَّذِينَ ءَامَنُواْ وَجْهَ النَّهَارِ وَاكْفُرُواْ ءَاخِرَهُ لَعَلَّهُمْ يَرْجِعُونَ -</a:t>
            </a:r>
            <a:endParaRPr lang="nb-NO"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72 -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And a faction of the People of the Scripture say [to each other], "Believe in that which was revealed to the believers at the beginning of the day and reject it at its end that perhaps they will abandon their religion,</a:t>
            </a:r>
          </a:p>
          <a:p>
            <a:pPr algn="ctr">
              <a:buNone/>
            </a:pPr>
            <a:endParaRPr lang="nb-NO"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Plan </a:t>
            </a:r>
            <a:r>
              <a:rPr lang="nb-NO" dirty="0" err="1" smtClean="0"/>
              <a:t>exposed</a:t>
            </a:r>
            <a:r>
              <a:rPr lang="nb-NO" dirty="0" smtClean="0"/>
              <a:t>…</a:t>
            </a:r>
            <a:endParaRPr lang="nb-NO" dirty="0"/>
          </a:p>
        </p:txBody>
      </p:sp>
      <p:sp>
        <p:nvSpPr>
          <p:cNvPr id="3" name="Plassholder for innhold 2"/>
          <p:cNvSpPr>
            <a:spLocks noGrp="1"/>
          </p:cNvSpPr>
          <p:nvPr>
            <p:ph idx="1"/>
          </p:nvPr>
        </p:nvSpPr>
        <p:spPr>
          <a:xfrm>
            <a:off x="1043608" y="1556792"/>
            <a:ext cx="3960440" cy="4680520"/>
          </a:xfrm>
        </p:spPr>
        <p:txBody>
          <a:bodyPr/>
          <a:lstStyle/>
          <a:p>
            <a:r>
              <a:rPr lang="nb-NO" dirty="0" smtClean="0"/>
              <a:t>This </a:t>
            </a:r>
            <a:r>
              <a:rPr lang="nb-NO" dirty="0" err="1" smtClean="0"/>
              <a:t>ayah</a:t>
            </a:r>
            <a:r>
              <a:rPr lang="nb-NO" dirty="0" smtClean="0"/>
              <a:t> </a:t>
            </a:r>
            <a:r>
              <a:rPr lang="nb-NO" dirty="0" err="1" smtClean="0"/>
              <a:t>tells</a:t>
            </a:r>
            <a:r>
              <a:rPr lang="nb-NO" dirty="0" smtClean="0"/>
              <a:t> </a:t>
            </a:r>
            <a:r>
              <a:rPr lang="nb-NO" dirty="0" err="1" smtClean="0"/>
              <a:t>how</a:t>
            </a:r>
            <a:r>
              <a:rPr lang="nb-NO" dirty="0" smtClean="0"/>
              <a:t> </a:t>
            </a:r>
            <a:r>
              <a:rPr lang="nb-NO" dirty="0" err="1" smtClean="0"/>
              <a:t>the</a:t>
            </a:r>
            <a:r>
              <a:rPr lang="nb-NO" dirty="0" smtClean="0"/>
              <a:t> </a:t>
            </a:r>
            <a:r>
              <a:rPr lang="nb-NO" dirty="0" err="1" smtClean="0"/>
              <a:t>evil</a:t>
            </a:r>
            <a:r>
              <a:rPr lang="nb-NO" dirty="0" smtClean="0"/>
              <a:t> plot / plan </a:t>
            </a:r>
            <a:r>
              <a:rPr lang="nb-NO" dirty="0" err="1" smtClean="0"/>
              <a:t>of</a:t>
            </a:r>
            <a:r>
              <a:rPr lang="nb-NO" dirty="0" smtClean="0"/>
              <a:t> </a:t>
            </a:r>
            <a:r>
              <a:rPr lang="nb-NO" dirty="0" err="1" smtClean="0"/>
              <a:t>the</a:t>
            </a:r>
            <a:r>
              <a:rPr lang="nb-NO" dirty="0" smtClean="0"/>
              <a:t> </a:t>
            </a:r>
            <a:r>
              <a:rPr lang="nb-NO" dirty="0" err="1" smtClean="0"/>
              <a:t>jews</a:t>
            </a:r>
            <a:r>
              <a:rPr lang="nb-NO" dirty="0" smtClean="0"/>
              <a:t> </a:t>
            </a:r>
            <a:r>
              <a:rPr lang="nb-NO" dirty="0" err="1" smtClean="0"/>
              <a:t>was</a:t>
            </a:r>
            <a:r>
              <a:rPr lang="nb-NO" dirty="0" smtClean="0"/>
              <a:t> </a:t>
            </a:r>
            <a:r>
              <a:rPr lang="nb-NO" dirty="0" err="1" smtClean="0"/>
              <a:t>exposed</a:t>
            </a:r>
            <a:r>
              <a:rPr lang="nb-NO" dirty="0" smtClean="0"/>
              <a:t>. </a:t>
            </a:r>
          </a:p>
          <a:p>
            <a:r>
              <a:rPr lang="nb-NO" dirty="0" err="1" smtClean="0"/>
              <a:t>They</a:t>
            </a:r>
            <a:r>
              <a:rPr lang="nb-NO" dirty="0" smtClean="0"/>
              <a:t> </a:t>
            </a:r>
            <a:r>
              <a:rPr lang="nb-NO" dirty="0" err="1" smtClean="0"/>
              <a:t>tried</a:t>
            </a:r>
            <a:r>
              <a:rPr lang="nb-NO" dirty="0" smtClean="0"/>
              <a:t> to make </a:t>
            </a:r>
            <a:r>
              <a:rPr lang="nb-NO" dirty="0" err="1" smtClean="0"/>
              <a:t>the</a:t>
            </a:r>
            <a:r>
              <a:rPr lang="nb-NO" dirty="0" smtClean="0"/>
              <a:t> Muslims / </a:t>
            </a:r>
            <a:r>
              <a:rPr lang="nb-NO" dirty="0" err="1" smtClean="0"/>
              <a:t>believers</a:t>
            </a:r>
            <a:r>
              <a:rPr lang="nb-NO" dirty="0" smtClean="0"/>
              <a:t> turn </a:t>
            </a:r>
            <a:r>
              <a:rPr lang="nb-NO" dirty="0" err="1" smtClean="0"/>
              <a:t>their</a:t>
            </a:r>
            <a:r>
              <a:rPr lang="nb-NO" dirty="0" smtClean="0"/>
              <a:t> backs </a:t>
            </a:r>
            <a:r>
              <a:rPr lang="nb-NO" dirty="0" err="1" smtClean="0"/>
              <a:t>on</a:t>
            </a:r>
            <a:r>
              <a:rPr lang="nb-NO" dirty="0" smtClean="0"/>
              <a:t> Islam. </a:t>
            </a:r>
            <a:endParaRPr lang="nb-NO" dirty="0"/>
          </a:p>
        </p:txBody>
      </p:sp>
      <p:pic>
        <p:nvPicPr>
          <p:cNvPr id="46083" name="Picture 3" descr="dv1135036, Digital Vision. /Digital Vision"/>
          <p:cNvPicPr>
            <a:picLocks noChangeAspect="1" noChangeArrowheads="1"/>
          </p:cNvPicPr>
          <p:nvPr/>
        </p:nvPicPr>
        <p:blipFill>
          <a:blip r:embed="rId2" cstate="print"/>
          <a:srcRect/>
          <a:stretch>
            <a:fillRect/>
          </a:stretch>
        </p:blipFill>
        <p:spPr bwMode="auto">
          <a:xfrm>
            <a:off x="5004048" y="1412776"/>
            <a:ext cx="3209925" cy="48196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Topic</a:t>
            </a:r>
            <a:r>
              <a:rPr lang="nb-NO" dirty="0" smtClean="0"/>
              <a:t> </a:t>
            </a:r>
            <a:r>
              <a:rPr lang="nb-NO" dirty="0" err="1" smtClean="0"/>
              <a:t>of</a:t>
            </a:r>
            <a:r>
              <a:rPr lang="nb-NO" dirty="0" smtClean="0"/>
              <a:t> </a:t>
            </a:r>
            <a:r>
              <a:rPr lang="nb-NO" dirty="0" err="1" smtClean="0"/>
              <a:t>the</a:t>
            </a:r>
            <a:r>
              <a:rPr lang="nb-NO" dirty="0" smtClean="0"/>
              <a:t> verses:</a:t>
            </a:r>
            <a:endParaRPr lang="nb-NO" dirty="0"/>
          </a:p>
        </p:txBody>
      </p:sp>
      <p:sp>
        <p:nvSpPr>
          <p:cNvPr id="3" name="Plassholder for innhold 2"/>
          <p:cNvSpPr>
            <a:spLocks noGrp="1"/>
          </p:cNvSpPr>
          <p:nvPr>
            <p:ph idx="1"/>
          </p:nvPr>
        </p:nvSpPr>
        <p:spPr/>
        <p:txBody>
          <a:bodyPr/>
          <a:lstStyle/>
          <a:p>
            <a:r>
              <a:rPr lang="nb-NO" dirty="0" err="1" smtClean="0"/>
              <a:t>Dawah</a:t>
            </a:r>
            <a:r>
              <a:rPr lang="nb-NO" dirty="0" smtClean="0"/>
              <a:t> to </a:t>
            </a:r>
            <a:r>
              <a:rPr lang="nb-NO" dirty="0" err="1" smtClean="0"/>
              <a:t>Ahl-e-Kitaab</a:t>
            </a:r>
            <a:r>
              <a:rPr lang="nb-NO" dirty="0" smtClean="0"/>
              <a:t> [65]</a:t>
            </a:r>
          </a:p>
          <a:p>
            <a:r>
              <a:rPr lang="nb-NO" dirty="0" smtClean="0"/>
              <a:t>The false </a:t>
            </a:r>
            <a:r>
              <a:rPr lang="nb-NO" dirty="0" err="1" smtClean="0"/>
              <a:t>claims</a:t>
            </a:r>
            <a:r>
              <a:rPr lang="nb-NO" dirty="0" smtClean="0"/>
              <a:t> </a:t>
            </a:r>
            <a:r>
              <a:rPr lang="nb-NO" dirty="0" err="1" smtClean="0"/>
              <a:t>of</a:t>
            </a:r>
            <a:r>
              <a:rPr lang="nb-NO" dirty="0" smtClean="0"/>
              <a:t> </a:t>
            </a:r>
            <a:r>
              <a:rPr lang="nb-NO" dirty="0" err="1" smtClean="0"/>
              <a:t>Ahl-e-Kitaab</a:t>
            </a:r>
            <a:r>
              <a:rPr lang="nb-NO" dirty="0" smtClean="0"/>
              <a:t> </a:t>
            </a:r>
            <a:r>
              <a:rPr lang="nb-NO" dirty="0" err="1" smtClean="0"/>
              <a:t>about</a:t>
            </a:r>
            <a:r>
              <a:rPr lang="nb-NO" dirty="0" smtClean="0"/>
              <a:t> </a:t>
            </a:r>
            <a:r>
              <a:rPr lang="nb-NO" dirty="0" err="1" smtClean="0"/>
              <a:t>hz</a:t>
            </a:r>
            <a:r>
              <a:rPr lang="nb-NO" dirty="0" smtClean="0"/>
              <a:t>. Ibrahim [65-68]</a:t>
            </a:r>
          </a:p>
          <a:p>
            <a:r>
              <a:rPr lang="nb-NO" dirty="0" smtClean="0"/>
              <a:t>A </a:t>
            </a:r>
            <a:r>
              <a:rPr lang="nb-NO" dirty="0" err="1" smtClean="0"/>
              <a:t>faction</a:t>
            </a:r>
            <a:r>
              <a:rPr lang="nb-NO" dirty="0" smtClean="0"/>
              <a:t> </a:t>
            </a:r>
            <a:r>
              <a:rPr lang="nb-NO" dirty="0" err="1" smtClean="0"/>
              <a:t>of</a:t>
            </a:r>
            <a:r>
              <a:rPr lang="nb-NO" dirty="0" smtClean="0"/>
              <a:t> </a:t>
            </a:r>
            <a:r>
              <a:rPr lang="nb-NO" dirty="0" err="1" smtClean="0"/>
              <a:t>the</a:t>
            </a:r>
            <a:r>
              <a:rPr lang="nb-NO" dirty="0" smtClean="0"/>
              <a:t> </a:t>
            </a:r>
            <a:r>
              <a:rPr lang="nb-NO" dirty="0" err="1" smtClean="0"/>
              <a:t>jews</a:t>
            </a:r>
            <a:r>
              <a:rPr lang="nb-NO" dirty="0" smtClean="0"/>
              <a:t> </a:t>
            </a:r>
            <a:r>
              <a:rPr lang="nb-NO" dirty="0" err="1" smtClean="0"/>
              <a:t>tried</a:t>
            </a:r>
            <a:r>
              <a:rPr lang="nb-NO" dirty="0" smtClean="0"/>
              <a:t> to </a:t>
            </a:r>
            <a:r>
              <a:rPr lang="nb-NO" dirty="0" err="1" smtClean="0"/>
              <a:t>create</a:t>
            </a:r>
            <a:r>
              <a:rPr lang="nb-NO" dirty="0" smtClean="0"/>
              <a:t> </a:t>
            </a:r>
            <a:r>
              <a:rPr lang="nb-NO" dirty="0" err="1" smtClean="0"/>
              <a:t>doubts</a:t>
            </a:r>
            <a:r>
              <a:rPr lang="nb-NO" dirty="0" smtClean="0"/>
              <a:t> </a:t>
            </a:r>
            <a:r>
              <a:rPr lang="nb-NO" dirty="0" err="1" smtClean="0"/>
              <a:t>about</a:t>
            </a:r>
            <a:r>
              <a:rPr lang="nb-NO" dirty="0" smtClean="0"/>
              <a:t> Islam [69-71] </a:t>
            </a:r>
          </a:p>
          <a:p>
            <a:r>
              <a:rPr lang="nb-NO" dirty="0" err="1" smtClean="0"/>
              <a:t>Their</a:t>
            </a:r>
            <a:r>
              <a:rPr lang="nb-NO" dirty="0" smtClean="0"/>
              <a:t> </a:t>
            </a:r>
            <a:r>
              <a:rPr lang="nb-NO" dirty="0" err="1" smtClean="0"/>
              <a:t>evil</a:t>
            </a:r>
            <a:r>
              <a:rPr lang="nb-NO" dirty="0" smtClean="0"/>
              <a:t> plan </a:t>
            </a:r>
            <a:r>
              <a:rPr lang="nb-NO" dirty="0" err="1" smtClean="0"/>
              <a:t>exposed</a:t>
            </a:r>
            <a:r>
              <a:rPr lang="nb-NO" dirty="0" smtClean="0"/>
              <a:t> [72]</a:t>
            </a:r>
          </a:p>
          <a:p>
            <a:r>
              <a:rPr lang="nb-NO" dirty="0" smtClean="0"/>
              <a:t>The false hopes </a:t>
            </a:r>
            <a:r>
              <a:rPr lang="nb-NO" dirty="0" err="1" smtClean="0"/>
              <a:t>of</a:t>
            </a:r>
            <a:r>
              <a:rPr lang="nb-NO" dirty="0" smtClean="0"/>
              <a:t> </a:t>
            </a:r>
            <a:r>
              <a:rPr lang="nb-NO" dirty="0" err="1" smtClean="0"/>
              <a:t>the</a:t>
            </a:r>
            <a:r>
              <a:rPr lang="nb-NO" dirty="0" smtClean="0"/>
              <a:t> </a:t>
            </a:r>
            <a:r>
              <a:rPr lang="nb-NO" dirty="0" err="1" smtClean="0"/>
              <a:t>jews</a:t>
            </a:r>
            <a:r>
              <a:rPr lang="nb-NO" dirty="0" smtClean="0"/>
              <a:t>, and </a:t>
            </a:r>
            <a:r>
              <a:rPr lang="nb-NO" dirty="0" err="1" smtClean="0"/>
              <a:t>the</a:t>
            </a:r>
            <a:r>
              <a:rPr lang="nb-NO" dirty="0" smtClean="0"/>
              <a:t> </a:t>
            </a:r>
            <a:r>
              <a:rPr lang="nb-NO" dirty="0" err="1" smtClean="0"/>
              <a:t>response</a:t>
            </a:r>
            <a:r>
              <a:rPr lang="nb-NO" dirty="0" smtClean="0"/>
              <a:t> to it [73-74]</a:t>
            </a:r>
          </a:p>
          <a:p>
            <a:r>
              <a:rPr lang="nb-NO" dirty="0" err="1" smtClean="0"/>
              <a:t>Good</a:t>
            </a:r>
            <a:r>
              <a:rPr lang="nb-NO" dirty="0" smtClean="0"/>
              <a:t> and bad </a:t>
            </a:r>
            <a:r>
              <a:rPr lang="nb-NO" dirty="0" err="1" smtClean="0"/>
              <a:t>qualities</a:t>
            </a:r>
            <a:r>
              <a:rPr lang="nb-NO" dirty="0" smtClean="0"/>
              <a:t> in </a:t>
            </a:r>
            <a:r>
              <a:rPr lang="nb-NO" dirty="0" err="1" smtClean="0"/>
              <a:t>Ahl-e-Kitaab</a:t>
            </a:r>
            <a:r>
              <a:rPr lang="nb-NO" dirty="0" smtClean="0"/>
              <a:t> [75-76]</a:t>
            </a:r>
          </a:p>
          <a:p>
            <a:r>
              <a:rPr lang="nb-NO" dirty="0" err="1" smtClean="0"/>
              <a:t>Punishment</a:t>
            </a:r>
            <a:r>
              <a:rPr lang="nb-NO" dirty="0" smtClean="0"/>
              <a:t> for </a:t>
            </a:r>
            <a:r>
              <a:rPr lang="nb-NO" dirty="0" err="1" smtClean="0"/>
              <a:t>the</a:t>
            </a:r>
            <a:r>
              <a:rPr lang="nb-NO" dirty="0" smtClean="0"/>
              <a:t> </a:t>
            </a:r>
            <a:r>
              <a:rPr lang="nb-NO" dirty="0" err="1" smtClean="0"/>
              <a:t>one</a:t>
            </a:r>
            <a:r>
              <a:rPr lang="nb-NO" dirty="0" smtClean="0"/>
              <a:t> </a:t>
            </a:r>
            <a:r>
              <a:rPr lang="nb-NO" dirty="0" err="1" smtClean="0"/>
              <a:t>who</a:t>
            </a:r>
            <a:r>
              <a:rPr lang="nb-NO" dirty="0" smtClean="0"/>
              <a:t> </a:t>
            </a:r>
            <a:r>
              <a:rPr lang="nb-NO" dirty="0" err="1" smtClean="0"/>
              <a:t>breaks</a:t>
            </a:r>
            <a:r>
              <a:rPr lang="nb-NO" dirty="0" smtClean="0"/>
              <a:t> </a:t>
            </a:r>
            <a:r>
              <a:rPr lang="nb-NO" dirty="0" err="1" smtClean="0"/>
              <a:t>covenants</a:t>
            </a:r>
            <a:r>
              <a:rPr lang="nb-NO" dirty="0" smtClean="0"/>
              <a:t> and </a:t>
            </a:r>
            <a:r>
              <a:rPr lang="nb-NO" dirty="0" err="1" smtClean="0"/>
              <a:t>oaths</a:t>
            </a:r>
            <a:r>
              <a:rPr lang="nb-NO" dirty="0" smtClean="0"/>
              <a:t> [77]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73</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وَلاَ تُؤْمِنُواْ إِلاَّ لِمَن تَبِعَ دِينَكُمْ قُلْ إِنَّ الْهُدَى هُدَى اللَّهِ أَن يُؤْتَى أَحَدٌ مِّثْلَ مَآ أُوتِيتُمْ أَوْ يُحَآجُّوكُمْ عِندَ رَبِّكُمْ قُلْ إِنَّ الْفَضْلَ بِيَدِ اللَّهِ يُؤْتِيهِ مَن يَشَآءُ وَاللَّهُ وَسِعٌ عَلِيمٌ -</a:t>
            </a:r>
            <a:endParaRPr lang="nb-NO"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73 -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And do not trust except those who follow your religion." Say, "Indeed, the [true] guidance is the guidance of Allah . [Do you fear] lest someone be given [knowledge] like you were given or that they would [thereby] argue with you before your Lord?" Say, "Indeed, [all] bounty is in the hand of Allah - He grants it to whom He wills. And Allah is all-Encompassing and Wise."</a:t>
            </a:r>
          </a:p>
          <a:p>
            <a:pPr algn="ctr">
              <a:buNone/>
            </a:pPr>
            <a:endParaRPr lang="nb-NO"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First part </a:t>
            </a:r>
            <a:r>
              <a:rPr lang="nb-NO" dirty="0" err="1" smtClean="0"/>
              <a:t>of</a:t>
            </a:r>
            <a:r>
              <a:rPr lang="nb-NO" dirty="0" smtClean="0"/>
              <a:t> </a:t>
            </a:r>
            <a:r>
              <a:rPr lang="nb-NO" dirty="0" err="1" smtClean="0"/>
              <a:t>ayah</a:t>
            </a:r>
            <a:r>
              <a:rPr lang="nb-NO" dirty="0" smtClean="0"/>
              <a:t>…</a:t>
            </a:r>
            <a:endParaRPr lang="nb-NO" dirty="0"/>
          </a:p>
        </p:txBody>
      </p:sp>
      <p:sp>
        <p:nvSpPr>
          <p:cNvPr id="3" name="Plassholder for innhold 2"/>
          <p:cNvSpPr>
            <a:spLocks noGrp="1"/>
          </p:cNvSpPr>
          <p:nvPr>
            <p:ph idx="1"/>
          </p:nvPr>
        </p:nvSpPr>
        <p:spPr>
          <a:xfrm>
            <a:off x="1043608" y="1556792"/>
            <a:ext cx="4968552" cy="4680520"/>
          </a:xfrm>
        </p:spPr>
        <p:txBody>
          <a:bodyPr/>
          <a:lstStyle/>
          <a:p>
            <a:r>
              <a:rPr lang="nb-NO" dirty="0" smtClean="0"/>
              <a:t>One </a:t>
            </a:r>
            <a:r>
              <a:rPr lang="nb-NO" dirty="0" err="1" smtClean="0"/>
              <a:t>of</a:t>
            </a:r>
            <a:r>
              <a:rPr lang="nb-NO" dirty="0" smtClean="0"/>
              <a:t> </a:t>
            </a:r>
            <a:r>
              <a:rPr lang="nb-NO" dirty="0" err="1" smtClean="0"/>
              <a:t>the</a:t>
            </a:r>
            <a:r>
              <a:rPr lang="nb-NO" dirty="0" smtClean="0"/>
              <a:t> most </a:t>
            </a:r>
            <a:r>
              <a:rPr lang="nb-NO" dirty="0" err="1" smtClean="0"/>
              <a:t>difficult</a:t>
            </a:r>
            <a:r>
              <a:rPr lang="nb-NO" dirty="0" smtClean="0"/>
              <a:t> </a:t>
            </a:r>
            <a:r>
              <a:rPr lang="nb-NO" dirty="0" err="1" smtClean="0"/>
              <a:t>ayah</a:t>
            </a:r>
            <a:r>
              <a:rPr lang="nb-NO" dirty="0" smtClean="0"/>
              <a:t>. </a:t>
            </a:r>
          </a:p>
          <a:p>
            <a:r>
              <a:rPr lang="nb-NO" dirty="0" smtClean="0"/>
              <a:t>First part: ”</a:t>
            </a:r>
            <a:r>
              <a:rPr lang="en-US" dirty="0" smtClean="0"/>
              <a:t>And do not trust except those who follow your religion.“</a:t>
            </a:r>
          </a:p>
          <a:p>
            <a:r>
              <a:rPr lang="en-US" dirty="0" smtClean="0"/>
              <a:t>This is the advice that </a:t>
            </a:r>
            <a:r>
              <a:rPr lang="en-US" dirty="0" err="1" smtClean="0"/>
              <a:t>jewish</a:t>
            </a:r>
            <a:r>
              <a:rPr lang="en-US" dirty="0" smtClean="0"/>
              <a:t> leaders / scholars gave the people they sent to Muslim gatherings, trying to create doubt amongst them. </a:t>
            </a:r>
          </a:p>
          <a:p>
            <a:r>
              <a:rPr lang="en-US" dirty="0" smtClean="0"/>
              <a:t>“Only believe in what is the same as you.”</a:t>
            </a:r>
            <a:endParaRPr lang="nb-NO" dirty="0"/>
          </a:p>
        </p:txBody>
      </p:sp>
      <p:pic>
        <p:nvPicPr>
          <p:cNvPr id="45057" name="Picture 1" descr="C:\Users\HMS\AppData\Local\Microsoft\Windows\Temporary Internet Files\Content.IE5\QFHWI1S3\MC900078711[1].wmf"/>
          <p:cNvPicPr>
            <a:picLocks noChangeAspect="1" noChangeArrowheads="1"/>
          </p:cNvPicPr>
          <p:nvPr/>
        </p:nvPicPr>
        <p:blipFill>
          <a:blip r:embed="rId2" cstate="print"/>
          <a:srcRect/>
          <a:stretch>
            <a:fillRect/>
          </a:stretch>
        </p:blipFill>
        <p:spPr bwMode="auto">
          <a:xfrm>
            <a:off x="6588224" y="1628800"/>
            <a:ext cx="1622066" cy="393430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Second</a:t>
            </a:r>
            <a:r>
              <a:rPr lang="nb-NO" dirty="0" smtClean="0"/>
              <a:t> part </a:t>
            </a:r>
            <a:r>
              <a:rPr lang="nb-NO" dirty="0" err="1" smtClean="0"/>
              <a:t>of</a:t>
            </a:r>
            <a:r>
              <a:rPr lang="nb-NO" dirty="0" smtClean="0"/>
              <a:t> </a:t>
            </a:r>
            <a:r>
              <a:rPr lang="nb-NO" dirty="0" err="1" smtClean="0"/>
              <a:t>ayah</a:t>
            </a:r>
            <a:r>
              <a:rPr lang="nb-NO" dirty="0" smtClean="0"/>
              <a:t>…</a:t>
            </a:r>
            <a:endParaRPr lang="nb-NO" dirty="0"/>
          </a:p>
        </p:txBody>
      </p:sp>
      <p:sp>
        <p:nvSpPr>
          <p:cNvPr id="3" name="Plassholder for innhold 2"/>
          <p:cNvSpPr>
            <a:spLocks noGrp="1"/>
          </p:cNvSpPr>
          <p:nvPr>
            <p:ph idx="1"/>
          </p:nvPr>
        </p:nvSpPr>
        <p:spPr/>
        <p:txBody>
          <a:bodyPr/>
          <a:lstStyle/>
          <a:p>
            <a:r>
              <a:rPr lang="nb-NO" dirty="0" err="1" smtClean="0"/>
              <a:t>Second</a:t>
            </a:r>
            <a:r>
              <a:rPr lang="nb-NO" dirty="0" smtClean="0"/>
              <a:t> part: ”</a:t>
            </a:r>
            <a:r>
              <a:rPr lang="en-US" dirty="0" smtClean="0"/>
              <a:t> Say, "Indeed, the [true] guidance is the guidance of Allah .” </a:t>
            </a:r>
          </a:p>
          <a:p>
            <a:r>
              <a:rPr lang="en-US" dirty="0" smtClean="0"/>
              <a:t>This is called </a:t>
            </a:r>
            <a:r>
              <a:rPr lang="en-US" dirty="0" err="1" smtClean="0"/>
              <a:t>jumla</a:t>
            </a:r>
            <a:r>
              <a:rPr lang="en-US" dirty="0" smtClean="0"/>
              <a:t>-e-</a:t>
            </a:r>
            <a:r>
              <a:rPr lang="en-US" dirty="0" err="1" smtClean="0"/>
              <a:t>muhtariza</a:t>
            </a:r>
            <a:r>
              <a:rPr lang="en-US" dirty="0" smtClean="0"/>
              <a:t>, something that doesn’t have anything to do directly with the rest of ayah. </a:t>
            </a:r>
          </a:p>
        </p:txBody>
      </p:sp>
      <p:pic>
        <p:nvPicPr>
          <p:cNvPr id="12290" name="Picture 2" descr="http://www.alquranclasses.com/wp-content/uploads/2010/06/Quran_cover.jpg"/>
          <p:cNvPicPr>
            <a:picLocks noChangeAspect="1" noChangeArrowheads="1"/>
          </p:cNvPicPr>
          <p:nvPr/>
        </p:nvPicPr>
        <p:blipFill>
          <a:blip r:embed="rId2" cstate="print"/>
          <a:srcRect/>
          <a:stretch>
            <a:fillRect/>
          </a:stretch>
        </p:blipFill>
        <p:spPr bwMode="auto">
          <a:xfrm>
            <a:off x="2796480" y="3284984"/>
            <a:ext cx="3863752" cy="289781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rest </a:t>
            </a:r>
            <a:r>
              <a:rPr lang="nb-NO" dirty="0" err="1" smtClean="0"/>
              <a:t>of</a:t>
            </a:r>
            <a:r>
              <a:rPr lang="nb-NO" dirty="0" smtClean="0"/>
              <a:t> </a:t>
            </a:r>
            <a:r>
              <a:rPr lang="nb-NO" dirty="0" err="1" smtClean="0"/>
              <a:t>ayah</a:t>
            </a:r>
            <a:r>
              <a:rPr lang="nb-NO" dirty="0" smtClean="0"/>
              <a:t>…</a:t>
            </a:r>
            <a:endParaRPr lang="nb-NO" dirty="0"/>
          </a:p>
        </p:txBody>
      </p:sp>
      <p:sp>
        <p:nvSpPr>
          <p:cNvPr id="3" name="Plassholder for innhold 2"/>
          <p:cNvSpPr>
            <a:spLocks noGrp="1"/>
          </p:cNvSpPr>
          <p:nvPr>
            <p:ph idx="1"/>
          </p:nvPr>
        </p:nvSpPr>
        <p:spPr/>
        <p:txBody>
          <a:bodyPr/>
          <a:lstStyle/>
          <a:p>
            <a:r>
              <a:rPr lang="nb-NO" dirty="0" err="1" smtClean="0"/>
              <a:t>Connected</a:t>
            </a:r>
            <a:r>
              <a:rPr lang="nb-NO" dirty="0" smtClean="0"/>
              <a:t> to first part.</a:t>
            </a:r>
          </a:p>
          <a:p>
            <a:r>
              <a:rPr lang="nb-NO" dirty="0" err="1" smtClean="0"/>
              <a:t>Third</a:t>
            </a:r>
            <a:r>
              <a:rPr lang="nb-NO" dirty="0" smtClean="0"/>
              <a:t> part: </a:t>
            </a:r>
            <a:r>
              <a:rPr lang="nb-NO" dirty="0" err="1" smtClean="0"/>
              <a:t>Jewish</a:t>
            </a:r>
            <a:r>
              <a:rPr lang="nb-NO" dirty="0" smtClean="0"/>
              <a:t> </a:t>
            </a:r>
            <a:r>
              <a:rPr lang="nb-NO" dirty="0" err="1" smtClean="0"/>
              <a:t>scholars</a:t>
            </a:r>
            <a:r>
              <a:rPr lang="nb-NO" dirty="0" smtClean="0"/>
              <a:t> </a:t>
            </a:r>
            <a:r>
              <a:rPr lang="nb-NO" dirty="0" err="1" smtClean="0"/>
              <a:t>told</a:t>
            </a:r>
            <a:r>
              <a:rPr lang="nb-NO" dirty="0" smtClean="0"/>
              <a:t> </a:t>
            </a:r>
            <a:r>
              <a:rPr lang="nb-NO" dirty="0" err="1" smtClean="0"/>
              <a:t>their</a:t>
            </a:r>
            <a:r>
              <a:rPr lang="nb-NO" dirty="0" smtClean="0"/>
              <a:t> </a:t>
            </a:r>
            <a:r>
              <a:rPr lang="nb-NO" dirty="0" err="1" smtClean="0"/>
              <a:t>people</a:t>
            </a:r>
            <a:r>
              <a:rPr lang="nb-NO" dirty="0" smtClean="0"/>
              <a:t> </a:t>
            </a:r>
            <a:r>
              <a:rPr lang="nb-NO" dirty="0" err="1" smtClean="0"/>
              <a:t>that</a:t>
            </a:r>
            <a:r>
              <a:rPr lang="nb-NO" dirty="0" smtClean="0"/>
              <a:t> </a:t>
            </a:r>
            <a:r>
              <a:rPr lang="nb-NO" dirty="0" err="1" smtClean="0"/>
              <a:t>someone</a:t>
            </a:r>
            <a:r>
              <a:rPr lang="nb-NO" dirty="0" smtClean="0"/>
              <a:t> </a:t>
            </a:r>
            <a:r>
              <a:rPr lang="nb-NO" dirty="0" err="1" smtClean="0"/>
              <a:t>else</a:t>
            </a:r>
            <a:r>
              <a:rPr lang="nb-NO" dirty="0" smtClean="0"/>
              <a:t> </a:t>
            </a:r>
            <a:r>
              <a:rPr lang="nb-NO" dirty="0" err="1" smtClean="0"/>
              <a:t>cannot</a:t>
            </a:r>
            <a:r>
              <a:rPr lang="nb-NO" dirty="0" smtClean="0"/>
              <a:t> have </a:t>
            </a:r>
            <a:r>
              <a:rPr lang="nb-NO" dirty="0" err="1" smtClean="0"/>
              <a:t>what</a:t>
            </a:r>
            <a:r>
              <a:rPr lang="nb-NO" dirty="0" smtClean="0"/>
              <a:t> </a:t>
            </a:r>
            <a:r>
              <a:rPr lang="nb-NO" dirty="0" err="1" smtClean="0"/>
              <a:t>you’ve</a:t>
            </a:r>
            <a:r>
              <a:rPr lang="nb-NO" dirty="0" smtClean="0"/>
              <a:t> </a:t>
            </a:r>
            <a:r>
              <a:rPr lang="nb-NO" dirty="0" err="1" smtClean="0"/>
              <a:t>already</a:t>
            </a:r>
            <a:r>
              <a:rPr lang="nb-NO" dirty="0" smtClean="0"/>
              <a:t> gotten. </a:t>
            </a:r>
          </a:p>
          <a:p>
            <a:r>
              <a:rPr lang="nb-NO" dirty="0" err="1" smtClean="0"/>
              <a:t>Fourth</a:t>
            </a:r>
            <a:r>
              <a:rPr lang="nb-NO" dirty="0" smtClean="0"/>
              <a:t> part: Do not tell </a:t>
            </a:r>
            <a:r>
              <a:rPr lang="nb-NO" dirty="0" err="1" smtClean="0"/>
              <a:t>them</a:t>
            </a:r>
            <a:r>
              <a:rPr lang="nb-NO" dirty="0" smtClean="0"/>
              <a:t> </a:t>
            </a:r>
            <a:r>
              <a:rPr lang="nb-NO" dirty="0" err="1" smtClean="0"/>
              <a:t>about</a:t>
            </a:r>
            <a:r>
              <a:rPr lang="nb-NO" dirty="0" smtClean="0"/>
              <a:t> </a:t>
            </a:r>
            <a:r>
              <a:rPr lang="nb-NO" dirty="0" err="1" smtClean="0"/>
              <a:t>your</a:t>
            </a:r>
            <a:r>
              <a:rPr lang="nb-NO" dirty="0" smtClean="0"/>
              <a:t> religion, </a:t>
            </a:r>
            <a:r>
              <a:rPr lang="nb-NO" dirty="0" err="1" smtClean="0"/>
              <a:t>they</a:t>
            </a:r>
            <a:r>
              <a:rPr lang="nb-NO" dirty="0" smtClean="0"/>
              <a:t> </a:t>
            </a:r>
            <a:r>
              <a:rPr lang="nb-NO" dirty="0" err="1" smtClean="0"/>
              <a:t>will</a:t>
            </a:r>
            <a:r>
              <a:rPr lang="nb-NO" dirty="0" smtClean="0"/>
              <a:t> </a:t>
            </a:r>
            <a:r>
              <a:rPr lang="nb-NO" dirty="0" err="1" smtClean="0"/>
              <a:t>argue</a:t>
            </a:r>
            <a:r>
              <a:rPr lang="nb-NO" dirty="0" smtClean="0"/>
              <a:t> </a:t>
            </a:r>
            <a:r>
              <a:rPr lang="nb-NO" dirty="0" err="1" smtClean="0"/>
              <a:t>with</a:t>
            </a:r>
            <a:r>
              <a:rPr lang="nb-NO" dirty="0" smtClean="0"/>
              <a:t> </a:t>
            </a:r>
            <a:r>
              <a:rPr lang="nb-NO" dirty="0" err="1" smtClean="0"/>
              <a:t>you</a:t>
            </a:r>
            <a:r>
              <a:rPr lang="nb-NO" dirty="0" smtClean="0"/>
              <a:t> </a:t>
            </a:r>
            <a:r>
              <a:rPr lang="nb-NO" dirty="0" err="1" smtClean="0"/>
              <a:t>about</a:t>
            </a:r>
            <a:r>
              <a:rPr lang="nb-NO" dirty="0" smtClean="0"/>
              <a:t> </a:t>
            </a:r>
            <a:r>
              <a:rPr lang="nb-NO" dirty="0" err="1" smtClean="0"/>
              <a:t>why</a:t>
            </a:r>
            <a:r>
              <a:rPr lang="nb-NO" dirty="0" smtClean="0"/>
              <a:t> </a:t>
            </a:r>
            <a:r>
              <a:rPr lang="nb-NO" dirty="0" err="1" smtClean="0"/>
              <a:t>you</a:t>
            </a:r>
            <a:r>
              <a:rPr lang="nb-NO" dirty="0" smtClean="0"/>
              <a:t> </a:t>
            </a:r>
            <a:r>
              <a:rPr lang="nb-NO" dirty="0" err="1" smtClean="0"/>
              <a:t>didn’t</a:t>
            </a:r>
            <a:r>
              <a:rPr lang="nb-NO" dirty="0" smtClean="0"/>
              <a:t> </a:t>
            </a:r>
            <a:r>
              <a:rPr lang="nb-NO" dirty="0" err="1" smtClean="0"/>
              <a:t>accept</a:t>
            </a:r>
            <a:r>
              <a:rPr lang="nb-NO" dirty="0" smtClean="0"/>
              <a:t> Islam. </a:t>
            </a:r>
          </a:p>
          <a:p>
            <a:r>
              <a:rPr lang="nb-NO" dirty="0" err="1" smtClean="0"/>
              <a:t>Fifth</a:t>
            </a:r>
            <a:r>
              <a:rPr lang="nb-NO" dirty="0" smtClean="0"/>
              <a:t> part: </a:t>
            </a:r>
            <a:r>
              <a:rPr lang="nb-NO" dirty="0" err="1" smtClean="0"/>
              <a:t>What</a:t>
            </a:r>
            <a:r>
              <a:rPr lang="nb-NO" dirty="0" smtClean="0"/>
              <a:t> </a:t>
            </a:r>
            <a:r>
              <a:rPr lang="nb-NO" dirty="0" err="1" smtClean="0"/>
              <a:t>the</a:t>
            </a:r>
            <a:r>
              <a:rPr lang="nb-NO" dirty="0" smtClean="0"/>
              <a:t> </a:t>
            </a:r>
            <a:r>
              <a:rPr lang="nb-NO" dirty="0" err="1" smtClean="0"/>
              <a:t>prophet</a:t>
            </a:r>
            <a:r>
              <a:rPr lang="nb-NO" dirty="0" smtClean="0"/>
              <a:t> Muhammad SAW </a:t>
            </a:r>
            <a:r>
              <a:rPr lang="nb-NO" dirty="0" err="1" smtClean="0"/>
              <a:t>should</a:t>
            </a:r>
            <a:r>
              <a:rPr lang="nb-NO" dirty="0" smtClean="0"/>
              <a:t> </a:t>
            </a:r>
            <a:r>
              <a:rPr lang="nb-NO" dirty="0" err="1" smtClean="0"/>
              <a:t>say</a:t>
            </a:r>
            <a:r>
              <a:rPr lang="nb-NO" dirty="0" smtClean="0"/>
              <a:t> / </a:t>
            </a:r>
            <a:r>
              <a:rPr lang="nb-NO" dirty="0" err="1" smtClean="0"/>
              <a:t>respond</a:t>
            </a:r>
            <a:r>
              <a:rPr lang="nb-NO" dirty="0" smtClean="0"/>
              <a:t>.</a:t>
            </a:r>
          </a:p>
          <a:p>
            <a:endParaRPr lang="nb-N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74</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يَخْتَصُّ بِرَحْمَتِهِ مَن يَشَآءُ وَاللَّهُ ذُو الْفَضْلِ الْعَظِيمِ ﴾</a:t>
            </a:r>
            <a:r>
              <a:rPr lang="nb-NO" sz="4800" dirty="0" smtClean="0"/>
              <a:t/>
            </a:r>
            <a:br>
              <a:rPr lang="nb-NO" sz="4800" dirty="0" smtClean="0"/>
            </a:br>
            <a:r>
              <a:rPr lang="en-US" sz="2800" dirty="0" smtClean="0"/>
              <a:t>He selects for His mercy whom He wills. And Allah is the possessor of great bounty.</a:t>
            </a:r>
          </a:p>
          <a:p>
            <a:pPr algn="ctr">
              <a:buNone/>
            </a:pPr>
            <a:endParaRPr lang="nb-NO" sz="4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75</a:t>
            </a:r>
            <a:endParaRPr lang="nb-NO" dirty="0"/>
          </a:p>
        </p:txBody>
      </p:sp>
      <p:sp>
        <p:nvSpPr>
          <p:cNvPr id="3" name="Plassholder for innhold 2"/>
          <p:cNvSpPr>
            <a:spLocks noGrp="1"/>
          </p:cNvSpPr>
          <p:nvPr>
            <p:ph idx="1"/>
          </p:nvPr>
        </p:nvSpPr>
        <p:spPr/>
        <p:txBody>
          <a:bodyPr>
            <a:noAutofit/>
          </a:bodyPr>
          <a:lstStyle/>
          <a:p>
            <a:pPr algn="ctr">
              <a:buNone/>
            </a:pPr>
            <a:r>
              <a:rPr lang="ar-AE" sz="4600" dirty="0" smtClean="0"/>
              <a:t>﴿وَمِنْ أَهْلِ الْكِتَـبِ مَنْ إِن تَأْمَنْهُ بِقِنْطَارٍ يُؤَدِّهِ إِلَيْكَ وَمِنْهُمْ مَّنْ إِن تَأْمَنْهُ بِدِينَارٍ لاَّ يُؤَدِّهِ إِلَيْكَ إِلاَّ مَا دُمْتَ عَلَيْهِ قَآئِمًا ذَلِكَ بِأَنَّهُمْ قَالُواْ لَيْسَ عَلَيْنَا فِى الأُمِّيِّينَ سَبِيلٌ وَيَقُولُونَ عَلَى اللَّهِ الْكَذِبَ وَهُمْ يَعْلَمُونَ -</a:t>
            </a:r>
            <a:endParaRPr lang="nb-NO" sz="4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75 - </a:t>
            </a:r>
            <a:r>
              <a:rPr lang="nb-NO" dirty="0" err="1" smtClean="0"/>
              <a:t>Translation</a:t>
            </a:r>
            <a:endParaRPr lang="nb-NO" dirty="0"/>
          </a:p>
        </p:txBody>
      </p:sp>
      <p:sp>
        <p:nvSpPr>
          <p:cNvPr id="3" name="Plassholder for innhold 2"/>
          <p:cNvSpPr>
            <a:spLocks noGrp="1"/>
          </p:cNvSpPr>
          <p:nvPr>
            <p:ph idx="1"/>
          </p:nvPr>
        </p:nvSpPr>
        <p:spPr/>
        <p:txBody>
          <a:bodyPr>
            <a:noAutofit/>
          </a:bodyPr>
          <a:lstStyle/>
          <a:p>
            <a:pPr algn="ctr">
              <a:buNone/>
            </a:pPr>
            <a:r>
              <a:rPr lang="en-US" sz="2800" dirty="0" smtClean="0"/>
              <a:t>And among the People of the Scripture is he who, if you entrust him with a great amount [of wealth], he will return it to you. And among them is he who, if you entrust him with a [single] silver coin, he will not return it to you unless you are constantly standing over him [demanding it]. That is because they say, "There is no blame upon us concerning the unlearned." And they speak untruth about Allah while they know [it].</a:t>
            </a:r>
          </a:p>
          <a:p>
            <a:pPr algn="ctr">
              <a:buNone/>
            </a:pPr>
            <a:endParaRPr lang="nb-NO"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76</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بَلَى مَنْ أَوْفَى بِعَهْدِهِ وَاتَّقَى فَإِنَّ اللَّهَ يُحِبُّ الْمُتَّقِينَ ﴾</a:t>
            </a:r>
            <a:r>
              <a:rPr lang="nb-NO" sz="4800" dirty="0" smtClean="0"/>
              <a:t/>
            </a:r>
            <a:br>
              <a:rPr lang="nb-NO" sz="4800" dirty="0" smtClean="0"/>
            </a:br>
            <a:r>
              <a:rPr lang="en-US" sz="2800" dirty="0" smtClean="0"/>
              <a:t>But yes, whoever fulfills his commitment and fears Allah - then indeed, Allah loves those who fear Him.</a:t>
            </a:r>
          </a:p>
          <a:p>
            <a:pPr algn="ctr">
              <a:buNone/>
            </a:pPr>
            <a:endParaRPr lang="nb-NO" sz="4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t>
            </a:r>
            <a:r>
              <a:rPr lang="nb-NO" dirty="0" err="1" smtClean="0"/>
              <a:t>good</a:t>
            </a:r>
            <a:r>
              <a:rPr lang="nb-NO" dirty="0" smtClean="0"/>
              <a:t> and </a:t>
            </a:r>
            <a:r>
              <a:rPr lang="nb-NO" dirty="0" err="1" smtClean="0"/>
              <a:t>the</a:t>
            </a:r>
            <a:r>
              <a:rPr lang="nb-NO" dirty="0" smtClean="0"/>
              <a:t> bad…</a:t>
            </a:r>
            <a:endParaRPr lang="nb-NO" dirty="0"/>
          </a:p>
        </p:txBody>
      </p:sp>
      <p:sp>
        <p:nvSpPr>
          <p:cNvPr id="3" name="Plassholder for innhold 2"/>
          <p:cNvSpPr>
            <a:spLocks noGrp="1"/>
          </p:cNvSpPr>
          <p:nvPr>
            <p:ph idx="1"/>
          </p:nvPr>
        </p:nvSpPr>
        <p:spPr/>
        <p:txBody>
          <a:bodyPr/>
          <a:lstStyle/>
          <a:p>
            <a:r>
              <a:rPr lang="nb-NO" dirty="0" err="1" smtClean="0"/>
              <a:t>There</a:t>
            </a:r>
            <a:r>
              <a:rPr lang="nb-NO" dirty="0" smtClean="0"/>
              <a:t> </a:t>
            </a:r>
            <a:r>
              <a:rPr lang="nb-NO" dirty="0" err="1" smtClean="0"/>
              <a:t>are</a:t>
            </a:r>
            <a:r>
              <a:rPr lang="nb-NO" dirty="0" smtClean="0"/>
              <a:t> </a:t>
            </a:r>
            <a:r>
              <a:rPr lang="nb-NO" dirty="0" err="1" smtClean="0"/>
              <a:t>some</a:t>
            </a:r>
            <a:r>
              <a:rPr lang="nb-NO" dirty="0" smtClean="0"/>
              <a:t> </a:t>
            </a:r>
            <a:r>
              <a:rPr lang="nb-NO" dirty="0" err="1" smtClean="0"/>
              <a:t>good</a:t>
            </a:r>
            <a:r>
              <a:rPr lang="nb-NO" dirty="0" smtClean="0"/>
              <a:t> </a:t>
            </a:r>
            <a:r>
              <a:rPr lang="nb-NO" dirty="0" err="1" smtClean="0"/>
              <a:t>traits</a:t>
            </a:r>
            <a:r>
              <a:rPr lang="nb-NO" dirty="0" smtClean="0"/>
              <a:t> in </a:t>
            </a:r>
            <a:r>
              <a:rPr lang="nb-NO" dirty="0" err="1" smtClean="0"/>
              <a:t>Ahl-e-Kitaab</a:t>
            </a:r>
            <a:r>
              <a:rPr lang="nb-NO" dirty="0" smtClean="0"/>
              <a:t> </a:t>
            </a:r>
            <a:r>
              <a:rPr lang="nb-NO" dirty="0" err="1" smtClean="0"/>
              <a:t>aswell</a:t>
            </a:r>
            <a:r>
              <a:rPr lang="nb-NO" dirty="0" smtClean="0"/>
              <a:t>. </a:t>
            </a:r>
          </a:p>
          <a:p>
            <a:r>
              <a:rPr lang="nb-NO" dirty="0" err="1" smtClean="0"/>
              <a:t>Some</a:t>
            </a:r>
            <a:r>
              <a:rPr lang="nb-NO" dirty="0" smtClean="0"/>
              <a:t> </a:t>
            </a:r>
            <a:r>
              <a:rPr lang="nb-NO" dirty="0" err="1" smtClean="0"/>
              <a:t>are</a:t>
            </a:r>
            <a:r>
              <a:rPr lang="nb-NO" dirty="0" smtClean="0"/>
              <a:t> </a:t>
            </a:r>
            <a:r>
              <a:rPr lang="nb-NO" dirty="0" err="1" smtClean="0"/>
              <a:t>very</a:t>
            </a:r>
            <a:r>
              <a:rPr lang="nb-NO" dirty="0" smtClean="0"/>
              <a:t> </a:t>
            </a:r>
            <a:r>
              <a:rPr lang="nb-NO" dirty="0" err="1" smtClean="0"/>
              <a:t>good</a:t>
            </a:r>
            <a:r>
              <a:rPr lang="nb-NO" dirty="0" smtClean="0"/>
              <a:t> </a:t>
            </a:r>
            <a:r>
              <a:rPr lang="nb-NO" dirty="0" err="1" smtClean="0"/>
              <a:t>when</a:t>
            </a:r>
            <a:r>
              <a:rPr lang="nb-NO" dirty="0" smtClean="0"/>
              <a:t> it </a:t>
            </a:r>
            <a:r>
              <a:rPr lang="nb-NO" dirty="0" err="1" smtClean="0"/>
              <a:t>comes</a:t>
            </a:r>
            <a:r>
              <a:rPr lang="nb-NO" dirty="0" smtClean="0"/>
              <a:t> to </a:t>
            </a:r>
            <a:r>
              <a:rPr lang="nb-NO" dirty="0" err="1" smtClean="0"/>
              <a:t>giving</a:t>
            </a:r>
            <a:r>
              <a:rPr lang="nb-NO" dirty="0" smtClean="0"/>
              <a:t> </a:t>
            </a:r>
            <a:r>
              <a:rPr lang="nb-NO" dirty="0" err="1" smtClean="0"/>
              <a:t>other</a:t>
            </a:r>
            <a:r>
              <a:rPr lang="nb-NO" dirty="0" smtClean="0"/>
              <a:t> </a:t>
            </a:r>
            <a:r>
              <a:rPr lang="nb-NO" dirty="0" err="1" smtClean="0"/>
              <a:t>their</a:t>
            </a:r>
            <a:r>
              <a:rPr lang="nb-NO" dirty="0" smtClean="0"/>
              <a:t> rights, and </a:t>
            </a:r>
            <a:r>
              <a:rPr lang="nb-NO" dirty="0" err="1" smtClean="0"/>
              <a:t>fulfilling</a:t>
            </a:r>
            <a:r>
              <a:rPr lang="nb-NO" dirty="0" smtClean="0"/>
              <a:t> </a:t>
            </a:r>
            <a:r>
              <a:rPr lang="nb-NO" dirty="0" err="1" smtClean="0"/>
              <a:t>responsibilites</a:t>
            </a:r>
            <a:r>
              <a:rPr lang="nb-NO" dirty="0" smtClean="0"/>
              <a:t>. </a:t>
            </a:r>
          </a:p>
          <a:p>
            <a:r>
              <a:rPr lang="nb-NO" dirty="0" err="1" smtClean="0"/>
              <a:t>While</a:t>
            </a:r>
            <a:r>
              <a:rPr lang="nb-NO" dirty="0" smtClean="0"/>
              <a:t> </a:t>
            </a:r>
            <a:r>
              <a:rPr lang="nb-NO" dirty="0" err="1" smtClean="0"/>
              <a:t>some</a:t>
            </a:r>
            <a:r>
              <a:rPr lang="nb-NO" dirty="0" smtClean="0"/>
              <a:t> have bad </a:t>
            </a:r>
            <a:r>
              <a:rPr lang="nb-NO" dirty="0" err="1" smtClean="0"/>
              <a:t>traits</a:t>
            </a:r>
            <a:r>
              <a:rPr lang="nb-NO" dirty="0" smtClean="0"/>
              <a:t>, and </a:t>
            </a:r>
            <a:r>
              <a:rPr lang="nb-NO" dirty="0" err="1" smtClean="0"/>
              <a:t>are</a:t>
            </a:r>
            <a:r>
              <a:rPr lang="nb-NO" dirty="0" smtClean="0"/>
              <a:t> not </a:t>
            </a:r>
            <a:r>
              <a:rPr lang="nb-NO" dirty="0" err="1" smtClean="0"/>
              <a:t>good</a:t>
            </a:r>
            <a:r>
              <a:rPr lang="nb-NO" dirty="0" smtClean="0"/>
              <a:t> at </a:t>
            </a:r>
            <a:r>
              <a:rPr lang="nb-NO" dirty="0" err="1" smtClean="0"/>
              <a:t>giving</a:t>
            </a:r>
            <a:r>
              <a:rPr lang="nb-NO" dirty="0" smtClean="0"/>
              <a:t> </a:t>
            </a:r>
            <a:r>
              <a:rPr lang="nb-NO" dirty="0" err="1" smtClean="0"/>
              <a:t>other</a:t>
            </a:r>
            <a:r>
              <a:rPr lang="nb-NO" dirty="0" smtClean="0"/>
              <a:t> </a:t>
            </a:r>
            <a:r>
              <a:rPr lang="nb-NO" dirty="0" err="1" smtClean="0"/>
              <a:t>their</a:t>
            </a:r>
            <a:r>
              <a:rPr lang="nb-NO" dirty="0" smtClean="0"/>
              <a:t> rights. </a:t>
            </a:r>
          </a:p>
          <a:p>
            <a:r>
              <a:rPr lang="nb-NO" dirty="0" err="1" smtClean="0"/>
              <a:t>You</a:t>
            </a:r>
            <a:r>
              <a:rPr lang="nb-NO" dirty="0" smtClean="0"/>
              <a:t> </a:t>
            </a:r>
            <a:r>
              <a:rPr lang="nb-NO" dirty="0" err="1" smtClean="0"/>
              <a:t>cannot</a:t>
            </a:r>
            <a:r>
              <a:rPr lang="nb-NO" dirty="0" smtClean="0"/>
              <a:t> </a:t>
            </a:r>
            <a:r>
              <a:rPr lang="nb-NO" dirty="0" err="1" smtClean="0"/>
              <a:t>treat</a:t>
            </a:r>
            <a:r>
              <a:rPr lang="nb-NO" dirty="0" smtClean="0"/>
              <a:t> </a:t>
            </a:r>
            <a:r>
              <a:rPr lang="nb-NO" dirty="0" err="1" smtClean="0"/>
              <a:t>someone</a:t>
            </a:r>
            <a:r>
              <a:rPr lang="nb-NO" dirty="0" smtClean="0"/>
              <a:t> bad </a:t>
            </a:r>
            <a:r>
              <a:rPr lang="nb-NO" dirty="0" err="1" smtClean="0"/>
              <a:t>based</a:t>
            </a:r>
            <a:r>
              <a:rPr lang="nb-NO" dirty="0" smtClean="0"/>
              <a:t> </a:t>
            </a:r>
            <a:r>
              <a:rPr lang="nb-NO" dirty="0" err="1" smtClean="0"/>
              <a:t>on</a:t>
            </a:r>
            <a:r>
              <a:rPr lang="nb-NO" dirty="0" smtClean="0"/>
              <a:t> </a:t>
            </a:r>
            <a:r>
              <a:rPr lang="nb-NO" dirty="0" err="1" smtClean="0"/>
              <a:t>their</a:t>
            </a:r>
            <a:r>
              <a:rPr lang="nb-NO" dirty="0" smtClean="0"/>
              <a:t> </a:t>
            </a:r>
            <a:r>
              <a:rPr lang="nb-NO" dirty="0" err="1" smtClean="0"/>
              <a:t>faith</a:t>
            </a:r>
            <a:r>
              <a:rPr lang="nb-NO" dirty="0" smtClean="0"/>
              <a:t> / religion.  </a:t>
            </a:r>
            <a:endParaRPr lang="nb-NO" dirty="0"/>
          </a:p>
        </p:txBody>
      </p:sp>
      <p:pic>
        <p:nvPicPr>
          <p:cNvPr id="6146" name="Picture 2" descr="103332256, Andy Roberts /OJO Images"/>
          <p:cNvPicPr>
            <a:picLocks noChangeAspect="1" noChangeArrowheads="1"/>
          </p:cNvPicPr>
          <p:nvPr/>
        </p:nvPicPr>
        <p:blipFill>
          <a:blip r:embed="rId2" cstate="print"/>
          <a:srcRect/>
          <a:stretch>
            <a:fillRect/>
          </a:stretch>
        </p:blipFill>
        <p:spPr bwMode="auto">
          <a:xfrm>
            <a:off x="3347864" y="4221088"/>
            <a:ext cx="4176464" cy="21602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64</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﴿قُلْ يأَهْلَ الْكِتَـبِ تَعَالَوْاْ إِلَى كَلِمَةٍ سَوَآءٍ بَيْنَنَا وَبَيْنَكُمْ أَلاَّ نَعْبُدَ إِلاَّ اللَّهَ وَلاَ نُشْرِكَ بِهِ شَيْئاً وَلاَ يَتَّخِذَ بَعْضُنَا بَعْضًا أَرْبَابًا مِّن دُونِ اللَّهِ فَإِن تَوَلَّوْاْ فَقُولُواْ اشْهَدُواْ بِأَنَّا مُسْلِمُونَ ﴾</a:t>
            </a:r>
            <a:endParaRPr lang="nb-NO"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77</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﴿إِنَّ الَّذِينَ يَشْتَرُونَ بِعَهْدِ اللَّهِ وَأَيْمَـنِهِمْ ثَمَنًا قَلِيًلا أُوْلَـئِكَ لاَ خَلَـقَ لَهُمْ فِى الاٌّخِرَةِ وَلاَ يُكَلِّمُهُمُ اللَّهُ وَلاَ يَنظُرُ إِلَيْهِمْ يَوْمَ الْقِيَـمَةِ وَلاَ يُزَكِّيهِمْ وَلَهُمْ عَذَابٌ أَلِيمٌ ﴾</a:t>
            </a:r>
            <a:endParaRPr lang="nb-NO" sz="4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77 -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Indeed, those who exchange the covenant of Allah and their [own] oaths for a small price will have no share in the Hereafter, and Allah will not speak to them or look at them on the Day of Resurrection, nor will He purify them; and they will have a painful punishment.</a:t>
            </a:r>
          </a:p>
          <a:p>
            <a:pPr algn="ctr">
              <a:buNone/>
            </a:pPr>
            <a:endParaRPr lang="nb-NO"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To break </a:t>
            </a:r>
            <a:r>
              <a:rPr lang="nb-NO" dirty="0" err="1" smtClean="0"/>
              <a:t>covenants</a:t>
            </a:r>
            <a:r>
              <a:rPr lang="nb-NO" dirty="0" smtClean="0"/>
              <a:t> / </a:t>
            </a:r>
            <a:r>
              <a:rPr lang="nb-NO" dirty="0" err="1" smtClean="0"/>
              <a:t>oaths</a:t>
            </a:r>
            <a:r>
              <a:rPr lang="nb-NO" dirty="0" smtClean="0"/>
              <a:t>…</a:t>
            </a:r>
            <a:endParaRPr lang="nb-NO" dirty="0"/>
          </a:p>
        </p:txBody>
      </p:sp>
      <p:sp>
        <p:nvSpPr>
          <p:cNvPr id="3" name="Plassholder for innhold 2"/>
          <p:cNvSpPr>
            <a:spLocks noGrp="1"/>
          </p:cNvSpPr>
          <p:nvPr>
            <p:ph idx="1"/>
          </p:nvPr>
        </p:nvSpPr>
        <p:spPr/>
        <p:txBody>
          <a:bodyPr/>
          <a:lstStyle/>
          <a:p>
            <a:r>
              <a:rPr lang="nb-NO" dirty="0" smtClean="0"/>
              <a:t>Five </a:t>
            </a:r>
            <a:r>
              <a:rPr lang="nb-NO" dirty="0" err="1" smtClean="0"/>
              <a:t>punishments</a:t>
            </a:r>
            <a:r>
              <a:rPr lang="nb-NO" dirty="0" smtClean="0"/>
              <a:t> for </a:t>
            </a:r>
            <a:r>
              <a:rPr lang="nb-NO" dirty="0" err="1" smtClean="0"/>
              <a:t>the</a:t>
            </a:r>
            <a:r>
              <a:rPr lang="nb-NO" dirty="0" smtClean="0"/>
              <a:t> </a:t>
            </a:r>
            <a:r>
              <a:rPr lang="nb-NO" dirty="0" err="1" smtClean="0"/>
              <a:t>one</a:t>
            </a:r>
            <a:r>
              <a:rPr lang="nb-NO" dirty="0" smtClean="0"/>
              <a:t> </a:t>
            </a:r>
            <a:r>
              <a:rPr lang="nb-NO" dirty="0" err="1" smtClean="0"/>
              <a:t>who</a:t>
            </a:r>
            <a:r>
              <a:rPr lang="nb-NO" dirty="0" smtClean="0"/>
              <a:t> </a:t>
            </a:r>
            <a:r>
              <a:rPr lang="nb-NO" dirty="0" err="1" smtClean="0"/>
              <a:t>breaks</a:t>
            </a:r>
            <a:r>
              <a:rPr lang="nb-NO" dirty="0" smtClean="0"/>
              <a:t> </a:t>
            </a:r>
            <a:r>
              <a:rPr lang="nb-NO" dirty="0" err="1" smtClean="0"/>
              <a:t>oaths</a:t>
            </a:r>
            <a:r>
              <a:rPr lang="nb-NO" dirty="0" smtClean="0"/>
              <a:t>. </a:t>
            </a:r>
            <a:br>
              <a:rPr lang="nb-NO" dirty="0" smtClean="0"/>
            </a:br>
            <a:r>
              <a:rPr lang="nb-NO" dirty="0" smtClean="0"/>
              <a:t>1) ”</a:t>
            </a:r>
            <a:r>
              <a:rPr lang="nb-NO" dirty="0" err="1" smtClean="0"/>
              <a:t>will</a:t>
            </a:r>
            <a:r>
              <a:rPr lang="nb-NO" dirty="0" smtClean="0"/>
              <a:t> have </a:t>
            </a:r>
            <a:r>
              <a:rPr lang="nb-NO" dirty="0" err="1" smtClean="0"/>
              <a:t>no</a:t>
            </a:r>
            <a:r>
              <a:rPr lang="nb-NO" dirty="0" smtClean="0"/>
              <a:t> </a:t>
            </a:r>
            <a:r>
              <a:rPr lang="en-US" dirty="0" smtClean="0"/>
              <a:t>have no share in the Hereafter”, </a:t>
            </a:r>
            <a:br>
              <a:rPr lang="en-US" dirty="0" smtClean="0"/>
            </a:br>
            <a:r>
              <a:rPr lang="en-US" dirty="0" smtClean="0"/>
              <a:t>2) ”Allah will not speak to them”</a:t>
            </a:r>
            <a:br>
              <a:rPr lang="en-US" dirty="0" smtClean="0"/>
            </a:br>
            <a:r>
              <a:rPr lang="en-US" dirty="0" smtClean="0"/>
              <a:t>3 “or look at them on the Day of Resurrection”, </a:t>
            </a:r>
            <a:br>
              <a:rPr lang="en-US" dirty="0" smtClean="0"/>
            </a:br>
            <a:r>
              <a:rPr lang="en-US" dirty="0" smtClean="0"/>
              <a:t>4) “nor will He purify them;” </a:t>
            </a:r>
            <a:br>
              <a:rPr lang="en-US" dirty="0" smtClean="0"/>
            </a:br>
            <a:r>
              <a:rPr lang="en-US" dirty="0" smtClean="0"/>
              <a:t>5) “and they will have a painful punishment.”</a:t>
            </a:r>
          </a:p>
          <a:p>
            <a:r>
              <a:rPr lang="en-US" dirty="0" smtClean="0"/>
              <a:t>One of the great sins (</a:t>
            </a:r>
            <a:r>
              <a:rPr lang="en-US" dirty="0" err="1" smtClean="0"/>
              <a:t>kabeerah</a:t>
            </a:r>
            <a:r>
              <a:rPr lang="en-US" dirty="0" smtClean="0"/>
              <a:t> </a:t>
            </a:r>
            <a:r>
              <a:rPr lang="en-US" dirty="0" err="1" smtClean="0"/>
              <a:t>gunnah</a:t>
            </a:r>
            <a:r>
              <a:rPr lang="en-US" dirty="0" smtClean="0"/>
              <a:t>) to break promises / oaths / covenants. </a:t>
            </a:r>
          </a:p>
          <a:p>
            <a:endParaRPr lang="nb-N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Activity</a:t>
            </a:r>
            <a:r>
              <a:rPr lang="nb-NO" dirty="0" smtClean="0"/>
              <a:t> for </a:t>
            </a:r>
            <a:r>
              <a:rPr lang="nb-NO" dirty="0" err="1" smtClean="0"/>
              <a:t>this</a:t>
            </a:r>
            <a:r>
              <a:rPr lang="nb-NO" dirty="0" smtClean="0"/>
              <a:t> </a:t>
            </a:r>
            <a:r>
              <a:rPr lang="nb-NO" dirty="0" err="1" smtClean="0"/>
              <a:t>lesson</a:t>
            </a:r>
            <a:r>
              <a:rPr lang="nb-NO" dirty="0" smtClean="0"/>
              <a:t>…</a:t>
            </a:r>
            <a:endParaRPr lang="nb-NO" dirty="0"/>
          </a:p>
        </p:txBody>
      </p:sp>
      <p:sp>
        <p:nvSpPr>
          <p:cNvPr id="3" name="Plassholder for innhold 2"/>
          <p:cNvSpPr>
            <a:spLocks noGrp="1"/>
          </p:cNvSpPr>
          <p:nvPr>
            <p:ph idx="1"/>
          </p:nvPr>
        </p:nvSpPr>
        <p:spPr/>
        <p:txBody>
          <a:bodyPr/>
          <a:lstStyle/>
          <a:p>
            <a:pPr>
              <a:buNone/>
            </a:pPr>
            <a:endParaRPr lang="nb-NO" dirty="0"/>
          </a:p>
        </p:txBody>
      </p:sp>
      <p:pic>
        <p:nvPicPr>
          <p:cNvPr id="2050" name="Picture 2" descr="102543302, Jorg Greuel /Photodisc"/>
          <p:cNvPicPr>
            <a:picLocks noChangeAspect="1" noChangeArrowheads="1"/>
          </p:cNvPicPr>
          <p:nvPr/>
        </p:nvPicPr>
        <p:blipFill>
          <a:blip r:embed="rId2" cstate="print"/>
          <a:srcRect/>
          <a:stretch>
            <a:fillRect/>
          </a:stretch>
        </p:blipFill>
        <p:spPr bwMode="auto">
          <a:xfrm>
            <a:off x="1115616" y="1556792"/>
            <a:ext cx="6901262" cy="460993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endParaRPr lang="nb-NO"/>
          </a:p>
        </p:txBody>
      </p:sp>
      <p:pic>
        <p:nvPicPr>
          <p:cNvPr id="4" name="Picture 2"/>
          <p:cNvPicPr>
            <a:picLocks noGrp="1" noChangeAspect="1" noChangeArrowheads="1"/>
          </p:cNvPicPr>
          <p:nvPr>
            <p:ph idx="1"/>
          </p:nvPr>
        </p:nvPicPr>
        <p:blipFill>
          <a:blip r:embed="rId2" cstate="print"/>
          <a:stretch>
            <a:fillRect/>
          </a:stretch>
        </p:blipFill>
        <p:spPr bwMode="auto">
          <a:xfrm>
            <a:off x="971600" y="764704"/>
            <a:ext cx="7296809"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64 -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Say, "O People of the Scripture, come to a word that is equitable between us and you - that we will not worship except Allah and not associate anything with Him and not take one another as lords instead of Allah ." But if they turn away, then say, "Bear witness that we are Muslims [submitting to Him]."</a:t>
            </a:r>
          </a:p>
          <a:p>
            <a:pPr algn="ctr">
              <a:buNone/>
            </a:pPr>
            <a:endParaRPr lang="nb-NO"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Ayah 64 </a:t>
            </a:r>
            <a:r>
              <a:rPr lang="nb-NO" dirty="0" smtClean="0"/>
              <a:t>– </a:t>
            </a:r>
            <a:r>
              <a:rPr lang="nb-NO" dirty="0" smtClean="0"/>
              <a:t>Background....</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This </a:t>
            </a:r>
            <a:r>
              <a:rPr lang="en-US" sz="2800" dirty="0" err="1" smtClean="0"/>
              <a:t>ayat</a:t>
            </a:r>
            <a:r>
              <a:rPr lang="en-US" sz="2800" dirty="0" smtClean="0"/>
              <a:t> is answer of the </a:t>
            </a:r>
            <a:r>
              <a:rPr lang="en-US" sz="2800" dirty="0" err="1" smtClean="0"/>
              <a:t>miscounception</a:t>
            </a:r>
            <a:r>
              <a:rPr lang="en-US" sz="2800" dirty="0" smtClean="0"/>
              <a:t>  of ‘’ Prophet </a:t>
            </a:r>
            <a:r>
              <a:rPr lang="en-US" sz="2800" dirty="0" err="1" smtClean="0"/>
              <a:t>mohamad</a:t>
            </a:r>
            <a:r>
              <a:rPr lang="en-US" sz="2800" dirty="0" smtClean="0"/>
              <a:t> saw did not gave invitation of ISLAM to Jews &amp; Christians”</a:t>
            </a:r>
          </a:p>
          <a:p>
            <a:pPr algn="ctr">
              <a:buNone/>
            </a:pPr>
            <a:endParaRPr lang="en-US" sz="2800" dirty="0"/>
          </a:p>
          <a:p>
            <a:pPr algn="ctr"/>
            <a:r>
              <a:rPr lang="en-US" sz="2800" dirty="0" smtClean="0"/>
              <a:t>This </a:t>
            </a:r>
            <a:r>
              <a:rPr lang="en-US" sz="2800" dirty="0" err="1" smtClean="0"/>
              <a:t>ayat</a:t>
            </a:r>
            <a:r>
              <a:rPr lang="en-US" sz="2800" dirty="0" smtClean="0"/>
              <a:t> is to </a:t>
            </a:r>
            <a:r>
              <a:rPr lang="en-US" sz="2800" dirty="0" err="1" smtClean="0"/>
              <a:t>christians</a:t>
            </a:r>
            <a:r>
              <a:rPr lang="en-US" sz="2800" dirty="0" smtClean="0"/>
              <a:t> &amp; to </a:t>
            </a:r>
            <a:r>
              <a:rPr lang="en-US" sz="2800" dirty="0" err="1" smtClean="0"/>
              <a:t>jews</a:t>
            </a:r>
            <a:r>
              <a:rPr lang="en-US" sz="2800" dirty="0" smtClean="0"/>
              <a:t> ..is in </a:t>
            </a:r>
            <a:r>
              <a:rPr lang="en-US" sz="2800" dirty="0" err="1" smtClean="0"/>
              <a:t>Baqarah</a:t>
            </a:r>
            <a:r>
              <a:rPr lang="en-US" sz="2800" dirty="0" smtClean="0"/>
              <a:t>………..</a:t>
            </a:r>
          </a:p>
          <a:p>
            <a:pPr algn="ctr"/>
            <a:r>
              <a:rPr lang="en-US" sz="2800" dirty="0" err="1" smtClean="0"/>
              <a:t>Wla</a:t>
            </a:r>
            <a:r>
              <a:rPr lang="en-US" sz="2800" dirty="0" smtClean="0"/>
              <a:t> </a:t>
            </a:r>
            <a:r>
              <a:rPr lang="en-US" sz="2800" dirty="0" err="1" smtClean="0"/>
              <a:t>Tkunu</a:t>
            </a:r>
            <a:r>
              <a:rPr lang="en-US" sz="2800" dirty="0" smtClean="0"/>
              <a:t> </a:t>
            </a:r>
            <a:r>
              <a:rPr lang="en-US" sz="2800" dirty="0" err="1" smtClean="0"/>
              <a:t>Awwala</a:t>
            </a:r>
            <a:r>
              <a:rPr lang="en-US" sz="2800" dirty="0" smtClean="0"/>
              <a:t> </a:t>
            </a:r>
            <a:r>
              <a:rPr lang="en-US" sz="2800" dirty="0" err="1" smtClean="0"/>
              <a:t>kafirim</a:t>
            </a:r>
            <a:r>
              <a:rPr lang="en-US" sz="2800" dirty="0" smtClean="0"/>
              <a:t> </a:t>
            </a:r>
            <a:r>
              <a:rPr lang="en-US" sz="2800" dirty="0" err="1" smtClean="0"/>
              <a:t>bihi</a:t>
            </a:r>
            <a:r>
              <a:rPr lang="en-US" sz="2800" dirty="0" smtClean="0"/>
              <a:t>.’</a:t>
            </a:r>
          </a:p>
          <a:p>
            <a:pPr algn="ctr"/>
            <a:r>
              <a:rPr lang="en-US" sz="2800" dirty="0" smtClean="0"/>
              <a:t>This </a:t>
            </a:r>
            <a:r>
              <a:rPr lang="en-US" sz="2800" dirty="0" err="1" smtClean="0"/>
              <a:t>ayat</a:t>
            </a:r>
            <a:r>
              <a:rPr lang="en-US" sz="2800" dirty="0" smtClean="0"/>
              <a:t> was quoted to ‘’</a:t>
            </a:r>
            <a:r>
              <a:rPr lang="en-US" sz="2800" dirty="0" err="1" smtClean="0"/>
              <a:t>Hiriqal</a:t>
            </a:r>
            <a:r>
              <a:rPr lang="en-US" sz="2800" dirty="0" smtClean="0"/>
              <a:t> Room’’….in </a:t>
            </a:r>
            <a:r>
              <a:rPr lang="en-US" sz="2800" dirty="0" err="1" smtClean="0"/>
              <a:t>prophet,s</a:t>
            </a:r>
            <a:r>
              <a:rPr lang="en-US" sz="2800" dirty="0" smtClean="0"/>
              <a:t> letter.</a:t>
            </a:r>
          </a:p>
          <a:p>
            <a:pPr algn="ctr"/>
            <a:endParaRPr lang="nb-NO" sz="2800" dirty="0"/>
          </a:p>
        </p:txBody>
      </p:sp>
    </p:spTree>
    <p:extLst>
      <p:ext uri="{BB962C8B-B14F-4D97-AF65-F5344CB8AC3E}">
        <p14:creationId xmlns:p14="http://schemas.microsoft.com/office/powerpoint/2010/main" val="154741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Dawah</a:t>
            </a:r>
            <a:r>
              <a:rPr lang="nb-NO" dirty="0" smtClean="0"/>
              <a:t> to Islam…</a:t>
            </a:r>
            <a:endParaRPr lang="nb-NO" dirty="0"/>
          </a:p>
        </p:txBody>
      </p:sp>
      <p:sp>
        <p:nvSpPr>
          <p:cNvPr id="3" name="Plassholder for innhold 2"/>
          <p:cNvSpPr>
            <a:spLocks noGrp="1"/>
          </p:cNvSpPr>
          <p:nvPr>
            <p:ph idx="1"/>
          </p:nvPr>
        </p:nvSpPr>
        <p:spPr>
          <a:xfrm>
            <a:off x="1043608" y="1556792"/>
            <a:ext cx="3960440" cy="4680520"/>
          </a:xfrm>
        </p:spPr>
        <p:txBody>
          <a:bodyPr>
            <a:normAutofit lnSpcReduction="10000"/>
          </a:bodyPr>
          <a:lstStyle/>
          <a:p>
            <a:r>
              <a:rPr lang="nb-NO" dirty="0" smtClean="0"/>
              <a:t>The </a:t>
            </a:r>
            <a:r>
              <a:rPr lang="nb-NO" dirty="0" err="1" smtClean="0"/>
              <a:t>dawah</a:t>
            </a:r>
            <a:r>
              <a:rPr lang="nb-NO" dirty="0" smtClean="0"/>
              <a:t> </a:t>
            </a:r>
            <a:r>
              <a:rPr lang="nb-NO" dirty="0" err="1" smtClean="0"/>
              <a:t>of</a:t>
            </a:r>
            <a:r>
              <a:rPr lang="nb-NO" dirty="0" smtClean="0"/>
              <a:t> Islam </a:t>
            </a:r>
            <a:r>
              <a:rPr lang="nb-NO" dirty="0" err="1" smtClean="0"/>
              <a:t>should</a:t>
            </a:r>
            <a:r>
              <a:rPr lang="nb-NO" dirty="0" smtClean="0"/>
              <a:t> be given to </a:t>
            </a:r>
            <a:r>
              <a:rPr lang="nb-NO" dirty="0" err="1" smtClean="0"/>
              <a:t>everyone</a:t>
            </a:r>
            <a:r>
              <a:rPr lang="nb-NO" dirty="0" smtClean="0"/>
              <a:t>. </a:t>
            </a:r>
          </a:p>
          <a:p>
            <a:r>
              <a:rPr lang="nb-NO" dirty="0" err="1" smtClean="0"/>
              <a:t>Some</a:t>
            </a:r>
            <a:r>
              <a:rPr lang="nb-NO" dirty="0" smtClean="0"/>
              <a:t> </a:t>
            </a:r>
            <a:r>
              <a:rPr lang="nb-NO" dirty="0" err="1" smtClean="0"/>
              <a:t>points</a:t>
            </a:r>
            <a:r>
              <a:rPr lang="nb-NO" dirty="0" smtClean="0"/>
              <a:t> </a:t>
            </a:r>
            <a:r>
              <a:rPr lang="nb-NO" dirty="0" err="1" smtClean="0"/>
              <a:t>on</a:t>
            </a:r>
            <a:r>
              <a:rPr lang="nb-NO" dirty="0" smtClean="0"/>
              <a:t> </a:t>
            </a:r>
            <a:r>
              <a:rPr lang="nb-NO" dirty="0" err="1" smtClean="0"/>
              <a:t>how</a:t>
            </a:r>
            <a:r>
              <a:rPr lang="nb-NO" dirty="0" smtClean="0"/>
              <a:t> to do </a:t>
            </a:r>
            <a:r>
              <a:rPr lang="nb-NO" dirty="0" err="1" smtClean="0"/>
              <a:t>dawah</a:t>
            </a:r>
            <a:r>
              <a:rPr lang="nb-NO" dirty="0" smtClean="0"/>
              <a:t>. </a:t>
            </a:r>
            <a:r>
              <a:rPr lang="nb-NO" dirty="0" err="1" smtClean="0"/>
              <a:t>When</a:t>
            </a:r>
            <a:r>
              <a:rPr lang="nb-NO" dirty="0" smtClean="0"/>
              <a:t> </a:t>
            </a:r>
            <a:r>
              <a:rPr lang="nb-NO" dirty="0" err="1" smtClean="0"/>
              <a:t>you</a:t>
            </a:r>
            <a:r>
              <a:rPr lang="nb-NO" dirty="0" smtClean="0"/>
              <a:t> </a:t>
            </a:r>
            <a:r>
              <a:rPr lang="nb-NO" dirty="0" err="1" smtClean="0"/>
              <a:t>approach</a:t>
            </a:r>
            <a:r>
              <a:rPr lang="nb-NO" dirty="0" smtClean="0"/>
              <a:t> </a:t>
            </a:r>
            <a:r>
              <a:rPr lang="nb-NO" dirty="0" err="1" smtClean="0"/>
              <a:t>someone</a:t>
            </a:r>
            <a:r>
              <a:rPr lang="nb-NO" dirty="0" smtClean="0"/>
              <a:t>, </a:t>
            </a:r>
            <a:r>
              <a:rPr lang="nb-NO" dirty="0" err="1" smtClean="0"/>
              <a:t>call</a:t>
            </a:r>
            <a:r>
              <a:rPr lang="nb-NO" dirty="0" smtClean="0"/>
              <a:t> </a:t>
            </a:r>
            <a:r>
              <a:rPr lang="nb-NO" dirty="0" err="1" smtClean="0"/>
              <a:t>them</a:t>
            </a:r>
            <a:r>
              <a:rPr lang="nb-NO" dirty="0" smtClean="0"/>
              <a:t> </a:t>
            </a:r>
            <a:r>
              <a:rPr lang="nb-NO" dirty="0" err="1" smtClean="0"/>
              <a:t>with</a:t>
            </a:r>
            <a:r>
              <a:rPr lang="nb-NO" dirty="0" smtClean="0"/>
              <a:t> </a:t>
            </a:r>
            <a:r>
              <a:rPr lang="nb-NO" dirty="0" err="1" smtClean="0"/>
              <a:t>respect</a:t>
            </a:r>
            <a:r>
              <a:rPr lang="nb-NO" dirty="0" smtClean="0"/>
              <a:t>. </a:t>
            </a:r>
          </a:p>
          <a:p>
            <a:r>
              <a:rPr lang="nb-NO" dirty="0" smtClean="0"/>
              <a:t>Come to the common ground. </a:t>
            </a:r>
            <a:endParaRPr lang="nb-NO" dirty="0" smtClean="0"/>
          </a:p>
          <a:p>
            <a:r>
              <a:rPr lang="nb-NO" dirty="0" smtClean="0"/>
              <a:t>Example of closing the ZIP..</a:t>
            </a:r>
            <a:endParaRPr lang="nb-NO" dirty="0" smtClean="0"/>
          </a:p>
          <a:p>
            <a:r>
              <a:rPr lang="nb-NO" dirty="0" smtClean="0"/>
              <a:t>The </a:t>
            </a:r>
            <a:r>
              <a:rPr lang="nb-NO" dirty="0" err="1" smtClean="0"/>
              <a:t>concept</a:t>
            </a:r>
            <a:r>
              <a:rPr lang="nb-NO" dirty="0" smtClean="0"/>
              <a:t> </a:t>
            </a:r>
            <a:r>
              <a:rPr lang="nb-NO" dirty="0" err="1" smtClean="0"/>
              <a:t>of</a:t>
            </a:r>
            <a:r>
              <a:rPr lang="nb-NO" dirty="0" smtClean="0"/>
              <a:t> ONE God </a:t>
            </a:r>
            <a:r>
              <a:rPr lang="nb-NO" dirty="0" err="1" smtClean="0"/>
              <a:t>exists</a:t>
            </a:r>
            <a:r>
              <a:rPr lang="nb-NO" dirty="0" smtClean="0"/>
              <a:t> in </a:t>
            </a:r>
            <a:r>
              <a:rPr lang="nb-NO" dirty="0" err="1" smtClean="0"/>
              <a:t>every</a:t>
            </a:r>
            <a:r>
              <a:rPr lang="nb-NO" dirty="0" smtClean="0"/>
              <a:t> religion. </a:t>
            </a:r>
          </a:p>
          <a:p>
            <a:endParaRPr lang="nb-NO" dirty="0"/>
          </a:p>
        </p:txBody>
      </p:sp>
      <p:pic>
        <p:nvPicPr>
          <p:cNvPr id="1027" name="Picture 3" descr="C:\Users\HMS\AppData\Local\Microsoft\Windows\Temporary Internet Files\Low\Content.IE5\JL97Y55O\stockvault-swedish-summer108972[1].jpg"/>
          <p:cNvPicPr>
            <a:picLocks noChangeAspect="1" noChangeArrowheads="1"/>
          </p:cNvPicPr>
          <p:nvPr/>
        </p:nvPicPr>
        <p:blipFill>
          <a:blip r:embed="rId2" cstate="print"/>
          <a:srcRect/>
          <a:stretch>
            <a:fillRect/>
          </a:stretch>
        </p:blipFill>
        <p:spPr bwMode="auto">
          <a:xfrm>
            <a:off x="4932040" y="1412776"/>
            <a:ext cx="3168352" cy="47525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65</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﴿يأَهْلَ الْكِتَـبِ لِمَ تُحَآجُّونَ فِى إِبْرَهِيمَ وَمَآ أُنزِلَتِ التَّورَاةُ وَالإْنْجِيلُ إِلاَّ مِن بَعْدِهِ أَفَلاَ تَعْقِلُونَ –</a:t>
            </a:r>
            <a:r>
              <a:rPr lang="nb-NO" sz="4800" dirty="0" smtClean="0"/>
              <a:t/>
            </a:r>
            <a:br>
              <a:rPr lang="nb-NO" sz="4800" dirty="0" smtClean="0"/>
            </a:br>
            <a:r>
              <a:rPr lang="en-US" sz="2800" dirty="0" smtClean="0"/>
              <a:t>O People of the Scripture, why do you argue about Abraham while the Torah and the Gospel were not revealed until after him? Then will you not reason?</a:t>
            </a:r>
          </a:p>
          <a:p>
            <a:pPr algn="ctr">
              <a:buNone/>
            </a:pPr>
            <a:endParaRPr lang="nb-NO"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66</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هأَنتُمْ هَـؤُلاءِ حَـجَجْتُمْ فِيمَا لَكُم بِهِ عِلمٌ فَلِمَ تُحَآجُّونَ فِيمَا لَيْسَ لَكُمْ بِهِ عِلْمٌ وَاللَّهُ يَعْلَمُ وَأَنتُمْ لاَ تَعْلَمُونَ –</a:t>
            </a:r>
            <a:r>
              <a:rPr lang="nb-NO" sz="4800" dirty="0" smtClean="0"/>
              <a:t/>
            </a:r>
            <a:br>
              <a:rPr lang="nb-NO" sz="4800" dirty="0" smtClean="0"/>
            </a:br>
            <a:r>
              <a:rPr lang="en-US" sz="2800" dirty="0" smtClean="0"/>
              <a:t>Here you are - those who have argued about that of which you have [some] knowledge, but why do you argue about that of which you have no knowledge? And Allah knows, while you know not.</a:t>
            </a:r>
          </a:p>
          <a:p>
            <a:pPr algn="ctr">
              <a:buNone/>
            </a:pPr>
            <a:endParaRPr lang="nb-NO"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67</a:t>
            </a:r>
            <a:endParaRPr lang="nb-NO" dirty="0"/>
          </a:p>
        </p:txBody>
      </p:sp>
      <p:sp>
        <p:nvSpPr>
          <p:cNvPr id="3" name="Plassholder for innhold 2"/>
          <p:cNvSpPr>
            <a:spLocks noGrp="1"/>
          </p:cNvSpPr>
          <p:nvPr>
            <p:ph idx="1"/>
          </p:nvPr>
        </p:nvSpPr>
        <p:spPr/>
        <p:txBody>
          <a:bodyPr>
            <a:normAutofit/>
          </a:bodyPr>
          <a:lstStyle/>
          <a:p>
            <a:pPr algn="ctr">
              <a:buNone/>
            </a:pPr>
            <a:r>
              <a:rPr lang="ar-AE" sz="4800" dirty="0" smtClean="0"/>
              <a:t>مَا كَانَ إِبْرَهِيمُ يَهُودِيًّا وَلاَ نَصْرَانِيًّا وَلَكِن كَانَ حَنِيفًا مُّسْلِمًا وَمَا كَانَ مِنَ الْمُشْرِكِينَ –</a:t>
            </a:r>
            <a:r>
              <a:rPr lang="nb-NO" sz="4800" dirty="0" smtClean="0"/>
              <a:t/>
            </a:r>
            <a:br>
              <a:rPr lang="nb-NO" sz="4800" dirty="0" smtClean="0"/>
            </a:br>
            <a:r>
              <a:rPr lang="en-US" sz="2800" dirty="0" smtClean="0"/>
              <a:t>Abraham was neither a Jew nor a Christian, but he was one inclining toward truth, a Muslim [submitting to Allah ]. And he was not of the polytheists.</a:t>
            </a:r>
          </a:p>
          <a:p>
            <a:pPr algn="ctr">
              <a:buNone/>
            </a:pPr>
            <a:endParaRPr lang="nb-NO" sz="4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gendefinert 51">
      <a:dk1>
        <a:sysClr val="windowText" lastClr="000000"/>
      </a:dk1>
      <a:lt1>
        <a:sysClr val="window" lastClr="FFFFFF"/>
      </a:lt1>
      <a:dk2>
        <a:srgbClr val="424456"/>
      </a:dk2>
      <a:lt2>
        <a:srgbClr val="008080"/>
      </a:lt2>
      <a:accent1>
        <a:srgbClr val="FF9966"/>
      </a:accent1>
      <a:accent2>
        <a:srgbClr val="FFC1A3"/>
      </a:accent2>
      <a:accent3>
        <a:srgbClr val="FF9966"/>
      </a:accent3>
      <a:accent4>
        <a:srgbClr val="C4652D"/>
      </a:accent4>
      <a:accent5>
        <a:srgbClr val="8B5D3D"/>
      </a:accent5>
      <a:accent6>
        <a:srgbClr val="5C92B5"/>
      </a:accent6>
      <a:hlink>
        <a:srgbClr val="67AFBD"/>
      </a:hlink>
      <a:folHlink>
        <a:srgbClr val="C2A87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2536</TotalTime>
  <Words>1345</Words>
  <Application>Microsoft Office PowerPoint</Application>
  <PresentationFormat>On-screen Show (4:3)</PresentationFormat>
  <Paragraphs>101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Austin</vt:lpstr>
      <vt:lpstr>Sabeel ul Huda  Lesson 45</vt:lpstr>
      <vt:lpstr>Topic of the verses:</vt:lpstr>
      <vt:lpstr>Ayah 64</vt:lpstr>
      <vt:lpstr>Ayah 64 - Translation</vt:lpstr>
      <vt:lpstr>Ayah 64 – Background....</vt:lpstr>
      <vt:lpstr>Dawah to Islam…</vt:lpstr>
      <vt:lpstr>Ayah 65</vt:lpstr>
      <vt:lpstr>Ayah 66</vt:lpstr>
      <vt:lpstr>Ayah 67</vt:lpstr>
      <vt:lpstr>Who was hz. Ibrahim AS…</vt:lpstr>
      <vt:lpstr>Ayah 68</vt:lpstr>
      <vt:lpstr>Followers of hz. Ibrahim AS…</vt:lpstr>
      <vt:lpstr>Ayah 69</vt:lpstr>
      <vt:lpstr>Ayah 70</vt:lpstr>
      <vt:lpstr>Ayah 71</vt:lpstr>
      <vt:lpstr>The jews…</vt:lpstr>
      <vt:lpstr>Ayah 72</vt:lpstr>
      <vt:lpstr>Ayah 72 - Translation</vt:lpstr>
      <vt:lpstr>Plan exposed…</vt:lpstr>
      <vt:lpstr>Ayah 73</vt:lpstr>
      <vt:lpstr>Ayah 73 - Translation</vt:lpstr>
      <vt:lpstr>First part of ayah…</vt:lpstr>
      <vt:lpstr>Second part of ayah…</vt:lpstr>
      <vt:lpstr>The rest of ayah…</vt:lpstr>
      <vt:lpstr>Ayah 74</vt:lpstr>
      <vt:lpstr>Ayah 75</vt:lpstr>
      <vt:lpstr>Ayah 75 - Translation</vt:lpstr>
      <vt:lpstr>Ayah 76</vt:lpstr>
      <vt:lpstr>The good and the bad…</vt:lpstr>
      <vt:lpstr>Ayah 77</vt:lpstr>
      <vt:lpstr>Ayah 77 - Translation</vt:lpstr>
      <vt:lpstr>To break covenants / oaths…</vt:lpstr>
      <vt:lpstr>Activity for this lesson…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Sabeel ul Huda  Lesson 34</dc:title>
  <dc:creator>HMS</dc:creator>
  <cp:lastModifiedBy>Class</cp:lastModifiedBy>
  <cp:revision>219</cp:revision>
  <dcterms:created xsi:type="dcterms:W3CDTF">2011-02-24T16:09:51Z</dcterms:created>
  <dcterms:modified xsi:type="dcterms:W3CDTF">2011-04-17T10:53:13Z</dcterms:modified>
</cp:coreProperties>
</file>