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22" r:id="rId3"/>
    <p:sldId id="296" r:id="rId4"/>
    <p:sldId id="297" r:id="rId5"/>
    <p:sldId id="323" r:id="rId6"/>
    <p:sldId id="298" r:id="rId7"/>
    <p:sldId id="324" r:id="rId8"/>
    <p:sldId id="299" r:id="rId9"/>
    <p:sldId id="300" r:id="rId10"/>
    <p:sldId id="325" r:id="rId11"/>
    <p:sldId id="301" r:id="rId12"/>
    <p:sldId id="326" r:id="rId13"/>
    <p:sldId id="302" r:id="rId14"/>
    <p:sldId id="303" r:id="rId15"/>
    <p:sldId id="327" r:id="rId16"/>
    <p:sldId id="304" r:id="rId17"/>
    <p:sldId id="305" r:id="rId18"/>
    <p:sldId id="328" r:id="rId19"/>
    <p:sldId id="306" r:id="rId20"/>
    <p:sldId id="329" r:id="rId21"/>
    <p:sldId id="307" r:id="rId22"/>
    <p:sldId id="308" r:id="rId23"/>
    <p:sldId id="330" r:id="rId24"/>
    <p:sldId id="309" r:id="rId25"/>
    <p:sldId id="310" r:id="rId26"/>
    <p:sldId id="311" r:id="rId27"/>
    <p:sldId id="312" r:id="rId28"/>
    <p:sldId id="335" r:id="rId29"/>
    <p:sldId id="331" r:id="rId30"/>
    <p:sldId id="332" r:id="rId31"/>
    <p:sldId id="313" r:id="rId32"/>
    <p:sldId id="314" r:id="rId33"/>
    <p:sldId id="315" r:id="rId34"/>
    <p:sldId id="316" r:id="rId35"/>
    <p:sldId id="333" r:id="rId36"/>
    <p:sldId id="317" r:id="rId37"/>
    <p:sldId id="318" r:id="rId38"/>
    <p:sldId id="319" r:id="rId39"/>
    <p:sldId id="320" r:id="rId40"/>
    <p:sldId id="321" r:id="rId41"/>
    <p:sldId id="334" r:id="rId42"/>
    <p:sldId id="295" r:id="rId43"/>
    <p:sldId id="279" r:id="rId4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57" autoAdjust="0"/>
    <p:restoredTop sz="94660"/>
  </p:normalViewPr>
  <p:slideViewPr>
    <p:cSldViewPr>
      <p:cViewPr>
        <p:scale>
          <a:sx n="70" d="100"/>
          <a:sy n="70" d="100"/>
        </p:scale>
        <p:origin x="-95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48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056900" cy="46805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7BC732-060D-43E9-BE8D-F63C0493A0A1}" type="datetimeFigureOut">
              <a:rPr lang="nb-NO" smtClean="0"/>
              <a:pPr/>
              <a:t>16.04.2011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92EC008-C18A-49C9-8F3B-8207961B5F7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oolwallpapers.org/download.php?id=35101&amp;resolution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olwallpapers.org/download.php?id=34963&amp;resolution=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oolwallpapers.org/download.php?id=6139&amp;resolution=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>
                <a:solidFill>
                  <a:schemeClr val="accent1">
                    <a:lumMod val="50000"/>
                  </a:schemeClr>
                </a:solidFill>
              </a:rPr>
              <a:t>Sabeel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 ul Huda </a:t>
            </a:r>
            <a:b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nb-NO" dirty="0" err="1" smtClean="0">
                <a:solidFill>
                  <a:schemeClr val="accent1">
                    <a:lumMod val="50000"/>
                  </a:schemeClr>
                </a:solidFill>
              </a:rPr>
              <a:t>Lesson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 44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 smtClean="0"/>
              <a:t>Surah</a:t>
            </a:r>
            <a:r>
              <a:rPr lang="nb-NO" dirty="0" smtClean="0"/>
              <a:t> </a:t>
            </a:r>
            <a:r>
              <a:rPr lang="nb-NO" dirty="0" err="1" smtClean="0"/>
              <a:t>Al-e-Imran</a:t>
            </a:r>
            <a:r>
              <a:rPr lang="nb-NO" dirty="0" smtClean="0"/>
              <a:t> – 45-63</a:t>
            </a:r>
            <a:endParaRPr lang="nb-NO" dirty="0"/>
          </a:p>
        </p:txBody>
      </p:sp>
      <p:pic>
        <p:nvPicPr>
          <p:cNvPr id="1033" name="Picture 9" descr="C:\Users\HMS\AppData\Local\Microsoft\Windows\Temporary Internet Files\Low\Content.IE5\HEJ2WDSH\waterfall_and_cascade_natura-1066(www.CoolWallpapers.org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66598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“He only says to it, 'Be,‘…”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44008" y="1556792"/>
            <a:ext cx="3816540" cy="4680520"/>
          </a:xfrm>
        </p:spPr>
        <p:txBody>
          <a:bodyPr/>
          <a:lstStyle/>
          <a:p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ayah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news</a:t>
            </a:r>
            <a:r>
              <a:rPr lang="nb-NO" dirty="0" smtClean="0"/>
              <a:t> given to </a:t>
            </a:r>
            <a:r>
              <a:rPr lang="nb-NO" dirty="0" err="1" smtClean="0"/>
              <a:t>hz</a:t>
            </a:r>
            <a:r>
              <a:rPr lang="nb-NO" dirty="0" smtClean="0"/>
              <a:t>. </a:t>
            </a:r>
            <a:r>
              <a:rPr lang="nb-NO" dirty="0" err="1" smtClean="0"/>
              <a:t>Zakariya</a:t>
            </a:r>
            <a:r>
              <a:rPr lang="nb-NO" dirty="0" smtClean="0"/>
              <a:t>. 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difference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fayl</a:t>
            </a:r>
            <a:r>
              <a:rPr lang="nb-NO" dirty="0" smtClean="0"/>
              <a:t> and </a:t>
            </a:r>
            <a:r>
              <a:rPr lang="nb-NO" dirty="0" err="1" smtClean="0"/>
              <a:t>khalq</a:t>
            </a:r>
            <a:r>
              <a:rPr lang="nb-NO" dirty="0" smtClean="0"/>
              <a:t>. (Hz. Yahya and </a:t>
            </a:r>
            <a:r>
              <a:rPr lang="nb-NO" dirty="0" err="1" smtClean="0"/>
              <a:t>hz</a:t>
            </a:r>
            <a:r>
              <a:rPr lang="nb-NO" dirty="0" smtClean="0"/>
              <a:t>. Isa) </a:t>
            </a:r>
          </a:p>
          <a:p>
            <a:r>
              <a:rPr lang="nb-NO" dirty="0" smtClean="0"/>
              <a:t>Allah </a:t>
            </a: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He </a:t>
            </a:r>
            <a:r>
              <a:rPr lang="nb-NO" dirty="0" err="1" smtClean="0"/>
              <a:t>wants</a:t>
            </a:r>
            <a:r>
              <a:rPr lang="nb-NO" dirty="0" smtClean="0"/>
              <a:t>. He </a:t>
            </a:r>
            <a:r>
              <a:rPr lang="nb-NO" dirty="0" err="1" smtClean="0"/>
              <a:t>can</a:t>
            </a:r>
            <a:r>
              <a:rPr lang="nb-NO" dirty="0" smtClean="0"/>
              <a:t> make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impossible</a:t>
            </a:r>
            <a:r>
              <a:rPr lang="nb-NO" dirty="0" smtClean="0"/>
              <a:t> be </a:t>
            </a:r>
            <a:r>
              <a:rPr lang="nb-NO" dirty="0" err="1" smtClean="0"/>
              <a:t>possible</a:t>
            </a: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13316" name="Picture 4" descr="Flowers Features Wallpaper">
            <a:hlinkClick r:id="rId2" tooltip="Flowers Features Wallpap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64040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48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وَيُعَلِّمُهُ الْكِتَابَ وَالْحِكْمَةَ وَالتَّوْرَاةَ وَالْإِنجِيلَ ﴿٤٨﴾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en-US" sz="2800" dirty="0" smtClean="0"/>
              <a:t>And He will teach him writing and wisdom and the Torah and the Gospel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More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 AS…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This </a:t>
            </a:r>
            <a:r>
              <a:rPr lang="nb-NO" dirty="0" err="1" smtClean="0"/>
              <a:t>ayah</a:t>
            </a:r>
            <a:r>
              <a:rPr lang="nb-NO" dirty="0" smtClean="0"/>
              <a:t> is a </a:t>
            </a:r>
            <a:r>
              <a:rPr lang="nb-NO" dirty="0" err="1" smtClean="0"/>
              <a:t>continuation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ayah</a:t>
            </a:r>
            <a:r>
              <a:rPr lang="nb-NO" dirty="0" smtClean="0"/>
              <a:t> 46. 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charasteristics</a:t>
            </a:r>
            <a:r>
              <a:rPr lang="nb-NO" dirty="0" smtClean="0"/>
              <a:t> and </a:t>
            </a:r>
            <a:r>
              <a:rPr lang="nb-NO" dirty="0" err="1" smtClean="0"/>
              <a:t>qualities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Isa. </a:t>
            </a:r>
          </a:p>
          <a:p>
            <a:r>
              <a:rPr lang="nb-NO" dirty="0" err="1" smtClean="0"/>
              <a:t>Al-Kitab</a:t>
            </a:r>
            <a:r>
              <a:rPr lang="nb-NO" dirty="0" smtClean="0"/>
              <a:t> and </a:t>
            </a:r>
            <a:r>
              <a:rPr lang="nb-NO" dirty="0" err="1" smtClean="0"/>
              <a:t>Hikmah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Quran</a:t>
            </a:r>
            <a:r>
              <a:rPr lang="nb-NO" dirty="0" smtClean="0"/>
              <a:t> and </a:t>
            </a:r>
            <a:r>
              <a:rPr lang="nb-NO" dirty="0" err="1" smtClean="0"/>
              <a:t>Hadith</a:t>
            </a: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12290" name="Picture 2" descr="http://hobab-67.persiangig.com/image/Quran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504056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49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000" dirty="0" smtClean="0"/>
              <a:t>وَرَسُولًا إِلَىٰ بَنِي إِسْرَائِيلَ أَنِّي قَدْ جِئْتُكُم بِآيَةٍ مِّن رَّبِّكُمْ ۖ أَنِّي أَخْلُقُ لَكُم مِّنَ الطِّينِ كَهَيْئَةِ الطَّيْرِ فَأَنفُخُ فِيهِ فَيَكُونُ طَيْرًا بِإِذْنِ اللَّـهِ ۖ وَأُبْرِئُ الْأَكْمَهَ وَالْأَبْرَصَ وَأُحْيِي الْمَوْتَىٰ بِإِذْنِ اللَّـهِ ۖ وَأُنَبِّئُكُم بِمَا تَأْكُلُونَ وَمَا تَدَّخِرُونَ فِي بُيُوتِكُمْ ۚ إِنَّ فِي ذَٰلِكَ لَآيَةً لَّكُمْ إِن كُنتُم مُّؤْمِنِينَ ﴿٤٩﴾ </a:t>
            </a:r>
            <a:endParaRPr lang="nb-NO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49 - </a:t>
            </a:r>
            <a:r>
              <a:rPr lang="nb-NO" dirty="0" err="1" smtClean="0"/>
              <a:t>Translation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484784"/>
            <a:ext cx="7056900" cy="4680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And [make him] a messenger to the Children of Israel, [who will say], 'Indeed I have come to you with a sign from your Lord in that I design for you from clay [that which is] like the form of a bird, then I breathe into it and it becomes a bird by permission of Allah . And I cure the blind and the leper, and I give life to the dead - by permission of Allah . And I inform you of what you eat and what you store in your houses. Indeed in that is a sign for you, if you are believers.</a:t>
            </a:r>
          </a:p>
          <a:p>
            <a:pPr algn="ctr">
              <a:buNone/>
            </a:pPr>
            <a:endParaRPr lang="nb-NO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miracles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 AS…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Hz. Isa </a:t>
            </a:r>
            <a:r>
              <a:rPr lang="nb-NO" dirty="0" err="1" smtClean="0"/>
              <a:t>was</a:t>
            </a:r>
            <a:r>
              <a:rPr lang="nb-NO" dirty="0" smtClean="0"/>
              <a:t> not sent as a </a:t>
            </a:r>
            <a:r>
              <a:rPr lang="nb-NO" dirty="0" err="1" smtClean="0"/>
              <a:t>messenger</a:t>
            </a:r>
            <a:r>
              <a:rPr lang="nb-NO" dirty="0" smtClean="0"/>
              <a:t> for </a:t>
            </a:r>
            <a:r>
              <a:rPr lang="nb-NO" dirty="0" err="1" smtClean="0"/>
              <a:t>everyone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specifically</a:t>
            </a:r>
            <a:r>
              <a:rPr lang="nb-NO" dirty="0" smtClean="0"/>
              <a:t> for </a:t>
            </a:r>
            <a:r>
              <a:rPr lang="nb-NO" dirty="0" err="1" smtClean="0"/>
              <a:t>Bani</a:t>
            </a:r>
            <a:r>
              <a:rPr lang="nb-NO" dirty="0" smtClean="0"/>
              <a:t> </a:t>
            </a:r>
            <a:r>
              <a:rPr lang="nb-NO" dirty="0" err="1" smtClean="0"/>
              <a:t>Israil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Prophet</a:t>
            </a:r>
            <a:r>
              <a:rPr lang="nb-NO" dirty="0" smtClean="0"/>
              <a:t> Muhammad SAW </a:t>
            </a:r>
            <a:r>
              <a:rPr lang="nb-NO" dirty="0" err="1" smtClean="0"/>
              <a:t>was</a:t>
            </a:r>
            <a:r>
              <a:rPr lang="nb-NO" dirty="0" smtClean="0"/>
              <a:t> sent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whole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mankind</a:t>
            </a:r>
            <a:r>
              <a:rPr lang="nb-NO" dirty="0" smtClean="0"/>
              <a:t> and </a:t>
            </a:r>
            <a:r>
              <a:rPr lang="nb-NO" dirty="0" err="1" smtClean="0"/>
              <a:t>humanity</a:t>
            </a:r>
            <a:r>
              <a:rPr lang="nb-NO" dirty="0" smtClean="0"/>
              <a:t>. </a:t>
            </a:r>
          </a:p>
          <a:p>
            <a:r>
              <a:rPr lang="nb-NO" dirty="0" smtClean="0"/>
              <a:t>Hz. Isa </a:t>
            </a:r>
            <a:r>
              <a:rPr lang="nb-NO" dirty="0" err="1" smtClean="0"/>
              <a:t>performed</a:t>
            </a:r>
            <a:r>
              <a:rPr lang="nb-NO" dirty="0" smtClean="0"/>
              <a:t> </a:t>
            </a:r>
            <a:r>
              <a:rPr lang="nb-NO" dirty="0" err="1" smtClean="0"/>
              <a:t>miracles</a:t>
            </a:r>
            <a:r>
              <a:rPr lang="nb-NO" dirty="0" smtClean="0"/>
              <a:t>,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permission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Allah: </a:t>
            </a:r>
            <a:br>
              <a:rPr lang="nb-NO" dirty="0" smtClean="0"/>
            </a:br>
            <a:r>
              <a:rPr lang="nb-NO" dirty="0" smtClean="0"/>
              <a:t>1) </a:t>
            </a:r>
            <a:r>
              <a:rPr lang="nb-NO" dirty="0" err="1" smtClean="0"/>
              <a:t>breathe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</a:t>
            </a:r>
            <a:r>
              <a:rPr lang="nb-NO" dirty="0" err="1" smtClean="0"/>
              <a:t>bird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2) </a:t>
            </a:r>
            <a:r>
              <a:rPr lang="nb-NO" dirty="0" err="1" smtClean="0"/>
              <a:t>cure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blind</a:t>
            </a:r>
            <a:br>
              <a:rPr lang="nb-NO" dirty="0" smtClean="0"/>
            </a:br>
            <a:r>
              <a:rPr lang="nb-NO" dirty="0" smtClean="0"/>
              <a:t>3) </a:t>
            </a:r>
            <a:r>
              <a:rPr lang="nb-NO" dirty="0" err="1" smtClean="0"/>
              <a:t>cure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leper (</a:t>
            </a:r>
            <a:r>
              <a:rPr lang="nb-NO" dirty="0" err="1" smtClean="0"/>
              <a:t>skin</a:t>
            </a:r>
            <a:r>
              <a:rPr lang="nb-NO" dirty="0" smtClean="0"/>
              <a:t> </a:t>
            </a:r>
            <a:r>
              <a:rPr lang="nb-NO" dirty="0" err="1" smtClean="0"/>
              <a:t>disease</a:t>
            </a:r>
            <a:r>
              <a:rPr lang="nb-NO" dirty="0" smtClean="0"/>
              <a:t>) </a:t>
            </a:r>
            <a:br>
              <a:rPr lang="nb-NO" dirty="0" smtClean="0"/>
            </a:br>
            <a:r>
              <a:rPr lang="nb-NO" dirty="0" smtClean="0"/>
              <a:t>4)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dead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5) </a:t>
            </a:r>
            <a:r>
              <a:rPr lang="nb-NO" dirty="0" err="1" smtClean="0"/>
              <a:t>inform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had</a:t>
            </a:r>
            <a:r>
              <a:rPr lang="nb-NO" dirty="0" smtClean="0"/>
              <a:t> </a:t>
            </a:r>
            <a:r>
              <a:rPr lang="nb-NO" dirty="0" err="1" smtClean="0"/>
              <a:t>eaten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6) </a:t>
            </a:r>
            <a:r>
              <a:rPr lang="nb-NO" dirty="0" err="1" smtClean="0"/>
              <a:t>inform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had</a:t>
            </a:r>
            <a:r>
              <a:rPr lang="nb-NO" dirty="0" smtClean="0"/>
              <a:t> </a:t>
            </a:r>
            <a:r>
              <a:rPr lang="nb-NO" dirty="0" err="1" smtClean="0"/>
              <a:t>stored</a:t>
            </a:r>
            <a:r>
              <a:rPr lang="nb-NO" dirty="0" smtClean="0"/>
              <a:t> in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houses</a:t>
            </a:r>
            <a:r>
              <a:rPr lang="nb-NO" dirty="0" smtClean="0"/>
              <a:t>. </a:t>
            </a:r>
            <a:endParaRPr lang="nb-N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وَمُصَدِّقًا لِّمَا بَيْنَ يَدَيَّ مِنَ التَّوْرَاةِ وَلِأُحِلَّ لَكُم بَعْضَ الَّذِي حُرِّمَ عَلَيْكُمْ ۚ وَجِئْتُكُم بِآيَةٍ مِّن رَّبِّكُمْ فَاتَّقُوا اللَّـهَ وَأَطِيعُونِ ﴿٥٠﴾</a:t>
            </a:r>
            <a:endParaRPr lang="nb-NO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50 - </a:t>
            </a:r>
            <a:r>
              <a:rPr lang="nb-NO" dirty="0" err="1" smtClean="0"/>
              <a:t>Translation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And [I have come] confirming what was before me of the Torah and to make lawful for you some of what was forbidden to you. And I have come to you with a sign from your Lord, so fear Allah and obey me.</a:t>
            </a:r>
          </a:p>
          <a:p>
            <a:pPr algn="ctr">
              <a:buNone/>
            </a:pPr>
            <a:endParaRPr lang="nb-NO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“Make lawful what was forbidden…”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More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signs</a:t>
            </a:r>
            <a:r>
              <a:rPr lang="nb-NO" dirty="0" smtClean="0"/>
              <a:t> and </a:t>
            </a:r>
            <a:r>
              <a:rPr lang="nb-NO" dirty="0" err="1" smtClean="0"/>
              <a:t>characteristics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Isa. </a:t>
            </a:r>
          </a:p>
          <a:p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jewish</a:t>
            </a:r>
            <a:r>
              <a:rPr lang="nb-NO" dirty="0" smtClean="0"/>
              <a:t> </a:t>
            </a:r>
            <a:r>
              <a:rPr lang="nb-NO" dirty="0" err="1" smtClean="0"/>
              <a:t>scholars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religion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difficult</a:t>
            </a:r>
            <a:r>
              <a:rPr lang="nb-NO" dirty="0" smtClean="0"/>
              <a:t> to </a:t>
            </a:r>
            <a:r>
              <a:rPr lang="nb-NO" dirty="0" err="1" smtClean="0"/>
              <a:t>practice</a:t>
            </a:r>
            <a:r>
              <a:rPr lang="nb-NO" dirty="0" smtClean="0"/>
              <a:t>, by making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lawful</a:t>
            </a:r>
            <a:r>
              <a:rPr lang="nb-NO" dirty="0" smtClean="0"/>
              <a:t> </a:t>
            </a:r>
            <a:r>
              <a:rPr lang="nb-NO" dirty="0" err="1" smtClean="0"/>
              <a:t>forbidden</a:t>
            </a:r>
            <a:r>
              <a:rPr lang="nb-NO" dirty="0" smtClean="0"/>
              <a:t>. </a:t>
            </a:r>
          </a:p>
          <a:p>
            <a:r>
              <a:rPr lang="nb-NO" dirty="0" smtClean="0"/>
              <a:t>The same </a:t>
            </a:r>
            <a:r>
              <a:rPr lang="nb-NO" dirty="0" err="1" smtClean="0"/>
              <a:t>thing</a:t>
            </a:r>
            <a:r>
              <a:rPr lang="nb-NO" dirty="0" smtClean="0"/>
              <a:t> has </a:t>
            </a:r>
            <a:r>
              <a:rPr lang="nb-NO" dirty="0" err="1" smtClean="0"/>
              <a:t>happend</a:t>
            </a:r>
            <a:r>
              <a:rPr lang="nb-NO" dirty="0" smtClean="0"/>
              <a:t> to Islam, </a:t>
            </a:r>
            <a:r>
              <a:rPr lang="nb-NO" dirty="0" err="1" smtClean="0"/>
              <a:t>people</a:t>
            </a:r>
            <a:r>
              <a:rPr lang="nb-NO" dirty="0" smtClean="0"/>
              <a:t> have </a:t>
            </a:r>
            <a:r>
              <a:rPr lang="nb-NO" dirty="0" err="1" smtClean="0"/>
              <a:t>made</a:t>
            </a:r>
            <a:r>
              <a:rPr lang="nb-NO" dirty="0" smtClean="0"/>
              <a:t> it </a:t>
            </a:r>
            <a:r>
              <a:rPr lang="nb-NO" dirty="0" err="1" smtClean="0"/>
              <a:t>difficult</a:t>
            </a: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10242" name="Picture 2" descr="Flowers Features Wallpaper">
            <a:hlinkClick r:id="rId2" tooltip="Flowers Features Wallpap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3338736" cy="2504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إِنَّ اللَّـهَ رَبِّي وَرَبُّكُمْ فَاعْبُدُوهُ ۗ هَـٰذَا صِرَاطٌ مُّسْتَقِيمٌ ﴿٥١﴾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en-US" sz="2800" dirty="0" smtClean="0"/>
              <a:t>Indeed, Allah is my Lord and your Lord, so worship Him. That is the straight path."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Topic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verses: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good</a:t>
            </a:r>
            <a:r>
              <a:rPr lang="nb-NO" dirty="0" smtClean="0"/>
              <a:t> tidings and a test for </a:t>
            </a:r>
            <a:r>
              <a:rPr lang="nb-NO" dirty="0" err="1" smtClean="0"/>
              <a:t>hz</a:t>
            </a:r>
            <a:r>
              <a:rPr lang="nb-NO" dirty="0" smtClean="0"/>
              <a:t>. Maryam [45-47]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miracles</a:t>
            </a:r>
            <a:r>
              <a:rPr lang="nb-NO" dirty="0" smtClean="0"/>
              <a:t> and </a:t>
            </a:r>
            <a:r>
              <a:rPr lang="nb-NO" dirty="0" err="1" smtClean="0"/>
              <a:t>characteristics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 AS [48-51]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diciples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Isa, and supporters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Allah [52-53]</a:t>
            </a:r>
          </a:p>
          <a:p>
            <a:r>
              <a:rPr lang="nb-NO" dirty="0" smtClean="0"/>
              <a:t>Allah is </a:t>
            </a:r>
            <a:r>
              <a:rPr lang="nb-NO" dirty="0" err="1" smtClean="0"/>
              <a:t>the</a:t>
            </a:r>
            <a:r>
              <a:rPr lang="nb-NO" dirty="0" smtClean="0"/>
              <a:t> best </a:t>
            </a:r>
            <a:r>
              <a:rPr lang="nb-NO" dirty="0" err="1" smtClean="0"/>
              <a:t>planner</a:t>
            </a:r>
            <a:r>
              <a:rPr lang="nb-NO" dirty="0" smtClean="0"/>
              <a:t> [54]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promises</a:t>
            </a:r>
            <a:r>
              <a:rPr lang="nb-NO" dirty="0" smtClean="0"/>
              <a:t> given by Allah SWT [55-57]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truth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 AS [58-60] </a:t>
            </a:r>
          </a:p>
          <a:p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argue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has </a:t>
            </a:r>
            <a:r>
              <a:rPr lang="nb-NO" dirty="0" err="1" smtClean="0"/>
              <a:t>come</a:t>
            </a:r>
            <a:r>
              <a:rPr lang="nb-NO" dirty="0" smtClean="0"/>
              <a:t> [61-63]</a:t>
            </a:r>
            <a:endParaRPr lang="nb-N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Hz. Isa is a </a:t>
            </a:r>
            <a:r>
              <a:rPr lang="nb-NO" dirty="0" err="1" smtClean="0"/>
              <a:t>prophet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This </a:t>
            </a:r>
            <a:r>
              <a:rPr lang="nb-NO" dirty="0" err="1" smtClean="0"/>
              <a:t>ayah</a:t>
            </a:r>
            <a:r>
              <a:rPr lang="nb-NO" dirty="0" smtClean="0"/>
              <a:t> </a:t>
            </a:r>
            <a:r>
              <a:rPr lang="nb-NO" dirty="0" err="1" smtClean="0"/>
              <a:t>clearly</a:t>
            </a:r>
            <a:r>
              <a:rPr lang="nb-NO" dirty="0" smtClean="0"/>
              <a:t> shows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belief</a:t>
            </a:r>
            <a:r>
              <a:rPr lang="nb-NO" dirty="0" smtClean="0"/>
              <a:t> in </a:t>
            </a:r>
            <a:r>
              <a:rPr lang="nb-NO" dirty="0" err="1" smtClean="0"/>
              <a:t>Christianity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trinity</a:t>
            </a:r>
            <a:r>
              <a:rPr lang="nb-NO" dirty="0" smtClean="0"/>
              <a:t> etc. is </a:t>
            </a:r>
            <a:r>
              <a:rPr lang="nb-NO" dirty="0" err="1" smtClean="0"/>
              <a:t>wrong</a:t>
            </a:r>
            <a:r>
              <a:rPr lang="nb-NO" dirty="0" smtClean="0"/>
              <a:t>. </a:t>
            </a:r>
          </a:p>
          <a:p>
            <a:r>
              <a:rPr lang="nb-NO" dirty="0" smtClean="0"/>
              <a:t>Islam </a:t>
            </a:r>
            <a:r>
              <a:rPr lang="nb-NO" dirty="0" err="1" smtClean="0"/>
              <a:t>says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 is not God / </a:t>
            </a:r>
            <a:r>
              <a:rPr lang="nb-NO" dirty="0" err="1" smtClean="0"/>
              <a:t>God’s</a:t>
            </a:r>
            <a:r>
              <a:rPr lang="nb-NO" dirty="0" smtClean="0"/>
              <a:t> son, </a:t>
            </a:r>
            <a:r>
              <a:rPr lang="nb-NO" dirty="0" err="1" smtClean="0"/>
              <a:t>but</a:t>
            </a:r>
            <a:r>
              <a:rPr lang="nb-NO" dirty="0" smtClean="0"/>
              <a:t> a </a:t>
            </a:r>
            <a:r>
              <a:rPr lang="nb-NO" dirty="0" err="1" smtClean="0"/>
              <a:t>mighty</a:t>
            </a:r>
            <a:r>
              <a:rPr lang="nb-NO" dirty="0" smtClean="0"/>
              <a:t> </a:t>
            </a:r>
            <a:r>
              <a:rPr lang="nb-NO" dirty="0" err="1" smtClean="0"/>
              <a:t>messenger</a:t>
            </a:r>
            <a:r>
              <a:rPr lang="nb-NO" dirty="0" smtClean="0"/>
              <a:t> and </a:t>
            </a:r>
            <a:r>
              <a:rPr lang="nb-NO" dirty="0" err="1" smtClean="0"/>
              <a:t>prophet</a:t>
            </a: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9217" name="Picture 1" descr="C:\Users\HMS\AppData\Local\Temp\Rar$DI08.166\nature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256" y="3212976"/>
            <a:ext cx="471601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﴿فَلَمَّآ أَحَسَّ عِيسَى مِنْهُمُ الْكُفْرَ قَالَ مَنْ أَنصَارِى إِلَى اللَّهِ قَالَ الْحَوَارِيُّونَ نَحْنُ أَنْصَارُ اللَّهِ ءَامَنَّا بِاللَّهِ وَاشْهَدْ بِأَنَّا مُسْلِمُونَ -</a:t>
            </a:r>
            <a:endParaRPr lang="nb-NO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52 - </a:t>
            </a:r>
            <a:r>
              <a:rPr lang="nb-NO" dirty="0" err="1" smtClean="0"/>
              <a:t>Translation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But when Jesus felt [persistence in] disbelief from them, he said, "Who are my supporters for [the cause of] Allah ?" The disciples said," We are supporters for Allah . We have believed in Allah and testify that we are Muslims [submitting to Him].</a:t>
            </a:r>
          </a:p>
          <a:p>
            <a:pPr algn="ctr">
              <a:buNone/>
            </a:pPr>
            <a:endParaRPr lang="nb-NO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More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ayah</a:t>
            </a:r>
            <a:r>
              <a:rPr lang="nb-NO" dirty="0" smtClean="0"/>
              <a:t> 53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leader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time </a:t>
            </a:r>
            <a:r>
              <a:rPr lang="nb-NO" dirty="0" err="1" smtClean="0"/>
              <a:t>was</a:t>
            </a:r>
            <a:r>
              <a:rPr lang="nb-NO" dirty="0" smtClean="0"/>
              <a:t> plotting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Isa. </a:t>
            </a:r>
          </a:p>
          <a:p>
            <a:r>
              <a:rPr lang="nb-NO" dirty="0" smtClean="0"/>
              <a:t>Hz. Isa </a:t>
            </a:r>
            <a:r>
              <a:rPr lang="nb-NO" dirty="0" err="1" smtClean="0"/>
              <a:t>could</a:t>
            </a:r>
            <a:r>
              <a:rPr lang="nb-NO" dirty="0" smtClean="0"/>
              <a:t> </a:t>
            </a:r>
            <a:r>
              <a:rPr lang="nb-NO" dirty="0" err="1" smtClean="0"/>
              <a:t>feel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denying</a:t>
            </a:r>
            <a:r>
              <a:rPr lang="nb-NO" dirty="0" smtClean="0"/>
              <a:t> and </a:t>
            </a:r>
            <a:r>
              <a:rPr lang="nb-NO" dirty="0" err="1" smtClean="0"/>
              <a:t>rejecting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truth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Hawaari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 AS, </a:t>
            </a:r>
            <a:r>
              <a:rPr lang="nb-NO" dirty="0" err="1" smtClean="0"/>
              <a:t>was</a:t>
            </a:r>
            <a:r>
              <a:rPr lang="nb-NO" dirty="0" smtClean="0"/>
              <a:t> just as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Sahaabi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prophet</a:t>
            </a:r>
            <a:r>
              <a:rPr lang="nb-NO" dirty="0" smtClean="0"/>
              <a:t> Muhammad SAW. </a:t>
            </a:r>
          </a:p>
          <a:p>
            <a:r>
              <a:rPr lang="nb-NO" dirty="0" err="1" smtClean="0"/>
              <a:t>Ansar-Allah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first </a:t>
            </a:r>
            <a:r>
              <a:rPr lang="nb-NO" dirty="0" err="1" smtClean="0"/>
              <a:t>thing</a:t>
            </a:r>
            <a:r>
              <a:rPr lang="nb-NO" dirty="0" smtClean="0"/>
              <a:t> is to </a:t>
            </a:r>
            <a:r>
              <a:rPr lang="nb-NO" dirty="0" err="1" smtClean="0"/>
              <a:t>believe</a:t>
            </a:r>
            <a:r>
              <a:rPr lang="nb-NO" dirty="0" smtClean="0"/>
              <a:t> in Allah. </a:t>
            </a:r>
          </a:p>
          <a:p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don’t</a:t>
            </a:r>
            <a:r>
              <a:rPr lang="nb-NO" dirty="0" smtClean="0"/>
              <a:t> </a:t>
            </a:r>
            <a:r>
              <a:rPr lang="nb-NO" dirty="0" err="1" smtClean="0"/>
              <a:t>belong</a:t>
            </a:r>
            <a:r>
              <a:rPr lang="nb-NO" dirty="0" smtClean="0"/>
              <a:t> to a </a:t>
            </a: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group</a:t>
            </a:r>
            <a:r>
              <a:rPr lang="nb-NO" dirty="0" smtClean="0"/>
              <a:t>, </a:t>
            </a:r>
            <a:r>
              <a:rPr lang="nb-NO" dirty="0" err="1" smtClean="0"/>
              <a:t>call</a:t>
            </a:r>
            <a:r>
              <a:rPr lang="nb-NO" dirty="0" smtClean="0"/>
              <a:t> </a:t>
            </a:r>
            <a:r>
              <a:rPr lang="nb-NO" dirty="0" err="1" smtClean="0"/>
              <a:t>themselves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Muslims. </a:t>
            </a:r>
            <a:endParaRPr lang="nb-NO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رَبَّنَا آمَنَّا بِمَا أَنزَلْتَ وَاتَّبَعْنَا الرَّسُولَ فَاكْتُبْنَا مَعَ الشَّاهِدِينَ ﴿٥٣﴾</a:t>
            </a:r>
            <a:endParaRPr lang="nb-NO" sz="4400" dirty="0" smtClean="0"/>
          </a:p>
          <a:p>
            <a:pPr algn="ctr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800" dirty="0" smtClean="0"/>
              <a:t>Our Lord, we have believed in what You revealed and have followed the messenger Jesus, so register us among the witnesses [to truth]."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وَمَكَرُوا وَمَكَرَ اللَّـهُ ۖ وَاللَّـهُ خَيْرُ الْمَاكِرِينَ ﴿٥٤﴾</a:t>
            </a:r>
            <a:endParaRPr lang="nb-NO" sz="4400" dirty="0" smtClean="0"/>
          </a:p>
          <a:p>
            <a:pPr algn="ctr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And the disbelievers planned, but Allah planned. And Allah is the best of planners.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إِذْ قَالَ اللَّـهُ يَا عِيسَىٰ إِنِّي مُتَوَفِّيكَ وَرَافِعُكَ إِلَيَّ وَمُطَهِّرُكَ مِنَ الَّذِينَ كَفَرُوا وَجَاعِلُ الَّذِينَ اتَّبَعُوكَ فَوْقَ الَّذِينَ كَفَرُوا إِلَىٰ يَوْمِ الْقِيَامَةِ ۖ ثُمَّ إِلَيَّ مَرْجِعُكُمْ فَأَحْكُمُ بَيْنَكُمْ فِيمَا كُنتُمْ فِيهِ تَخْتَلِفُونَ ﴿٥٥﴾</a:t>
            </a:r>
            <a:endParaRPr lang="nb-NO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55 - </a:t>
            </a:r>
            <a:r>
              <a:rPr lang="nb-NO" dirty="0" err="1" smtClean="0"/>
              <a:t>Translation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[Mention] when Allah said, "O Jesus, indeed I will take you and raise you to Myself and purify you from those who disbelieve and make those who follow you [in submission to Allah alone] superior to those who disbelieve until the Day of Resurrection. Then to Me is your return, and I will judge between you concerning that in which you used to differ.</a:t>
            </a:r>
          </a:p>
          <a:p>
            <a:pPr algn="ctr">
              <a:buNone/>
            </a:pPr>
            <a:endParaRPr lang="nb-NO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Ayah 55 </a:t>
            </a:r>
            <a:r>
              <a:rPr lang="nb-NO" dirty="0"/>
              <a:t> </a:t>
            </a:r>
            <a:r>
              <a:rPr lang="nb-NO" dirty="0" smtClean="0"/>
              <a:t> </a:t>
            </a:r>
            <a:r>
              <a:rPr lang="nb-NO" dirty="0" smtClean="0"/>
              <a:t> Background....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No </a:t>
            </a:r>
            <a:r>
              <a:rPr lang="en-US" sz="2800" dirty="0" err="1" smtClean="0">
                <a:solidFill>
                  <a:schemeClr val="tx1"/>
                </a:solidFill>
              </a:rPr>
              <a:t>Rasool</a:t>
            </a:r>
            <a:r>
              <a:rPr lang="en-US" sz="2800" dirty="0" smtClean="0"/>
              <a:t> Died by the hands of enemies…</a:t>
            </a:r>
          </a:p>
          <a:p>
            <a:pPr algn="ctr"/>
            <a:r>
              <a:rPr lang="en-US" sz="2800" dirty="0" smtClean="0"/>
              <a:t>           whenever </a:t>
            </a:r>
            <a:r>
              <a:rPr lang="en-US" sz="2800" dirty="0" err="1" smtClean="0"/>
              <a:t>ppl</a:t>
            </a:r>
            <a:r>
              <a:rPr lang="en-US" sz="2800" dirty="0" smtClean="0"/>
              <a:t> tried to </a:t>
            </a:r>
            <a:r>
              <a:rPr lang="en-US" sz="2800" dirty="0" err="1" smtClean="0"/>
              <a:t>kil</a:t>
            </a:r>
            <a:r>
              <a:rPr lang="en-US" sz="2800" dirty="0" smtClean="0"/>
              <a:t> the   Prophet ,he migrated to some other city , but </a:t>
            </a:r>
            <a:r>
              <a:rPr lang="en-US" sz="2800" dirty="0" err="1" smtClean="0"/>
              <a:t>issa,s</a:t>
            </a:r>
            <a:r>
              <a:rPr lang="en-US" sz="2800" dirty="0" smtClean="0"/>
              <a:t> migration was towards sky instead of  going to some other land..</a:t>
            </a:r>
          </a:p>
          <a:p>
            <a:pPr algn="ctr"/>
            <a:r>
              <a:rPr lang="en-US" sz="2800" dirty="0" smtClean="0"/>
              <a:t>        ‘’ Garden of </a:t>
            </a:r>
            <a:r>
              <a:rPr lang="nb-NO" sz="2800" dirty="0" smtClean="0"/>
              <a:t>Death Ceremony ‘’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1587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More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ayah</a:t>
            </a:r>
            <a:r>
              <a:rPr lang="nb-NO" dirty="0" smtClean="0"/>
              <a:t> 55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556792"/>
            <a:ext cx="3960440" cy="4608512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”Mutawaffiika”: meaning</a:t>
            </a:r>
            <a:r>
              <a:rPr lang="nb-NO" dirty="0" smtClean="0"/>
              <a:t>, different meanings.. L ike</a:t>
            </a:r>
          </a:p>
          <a:p>
            <a:r>
              <a:rPr lang="nb-NO" dirty="0" smtClean="0"/>
              <a:t>Give up , Give in,</a:t>
            </a:r>
          </a:p>
          <a:p>
            <a:r>
              <a:rPr lang="nb-NO" dirty="0" smtClean="0"/>
              <a:t>Put on , put off etc.</a:t>
            </a:r>
          </a:p>
          <a:p>
            <a:r>
              <a:rPr lang="nb-NO" dirty="0" smtClean="0"/>
              <a:t> </a:t>
            </a:r>
            <a:r>
              <a:rPr lang="nb-NO" dirty="0" smtClean="0"/>
              <a:t>hz. Isa AS did not die, he was taken up to the heavens, with his body and soul. </a:t>
            </a:r>
            <a:endParaRPr lang="nb-NO" dirty="0" smtClean="0"/>
          </a:p>
          <a:p>
            <a:r>
              <a:rPr lang="nb-NO" dirty="0" smtClean="0"/>
              <a:t>Allah swt is giving glad tidings  not  sad news....</a:t>
            </a:r>
            <a:endParaRPr lang="nb-NO" dirty="0" smtClean="0"/>
          </a:p>
          <a:p>
            <a:r>
              <a:rPr lang="nb-NO" dirty="0" smtClean="0"/>
              <a:t>The Christians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always</a:t>
            </a:r>
            <a:r>
              <a:rPr lang="nb-NO" dirty="0" smtClean="0"/>
              <a:t> be superior to </a:t>
            </a:r>
            <a:r>
              <a:rPr lang="nb-NO" dirty="0" err="1" smtClean="0"/>
              <a:t>Jews</a:t>
            </a:r>
            <a:r>
              <a:rPr lang="nb-NO" dirty="0" smtClean="0"/>
              <a:t>. 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Hadith</a:t>
            </a:r>
            <a:r>
              <a:rPr lang="nb-NO" dirty="0" smtClean="0"/>
              <a:t> is a ”</a:t>
            </a:r>
            <a:r>
              <a:rPr lang="nb-NO" dirty="0" err="1" smtClean="0"/>
              <a:t>dictionary</a:t>
            </a:r>
            <a:r>
              <a:rPr lang="nb-NO" dirty="0" smtClean="0"/>
              <a:t>”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Quran</a:t>
            </a:r>
            <a:r>
              <a:rPr lang="nb-NO" dirty="0" smtClean="0"/>
              <a:t>,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correct</a:t>
            </a:r>
            <a:r>
              <a:rPr lang="nb-NO" dirty="0" smtClean="0"/>
              <a:t> </a:t>
            </a:r>
            <a:r>
              <a:rPr lang="nb-NO" dirty="0" err="1" smtClean="0"/>
              <a:t>meaning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Quran</a:t>
            </a: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202037" cy="451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45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إِذْ قَالَتِ الْمَلَائِكَةُ يَا مَرْيَمُ إِنَّ اللَّـهَ يُبَشِّرُكِ بِكَلِمَةٍ مِّنْهُ اسْمُهُ الْمَسِيحُ عِيسَى ابْنُ مَرْيَمَ وَجِيهًا فِي الدُّنْيَا وَالْآخِرَةِ وَمِنَ الْمُقَرَّبِينَ ﴿٤٥﴾</a:t>
            </a:r>
            <a:endParaRPr lang="nb-NO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Promises</a:t>
            </a:r>
            <a:r>
              <a:rPr lang="nb-NO" dirty="0" smtClean="0"/>
              <a:t> by Allah…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67944" y="1556792"/>
            <a:ext cx="4392488" cy="468052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Five </a:t>
            </a:r>
            <a:r>
              <a:rPr lang="nb-NO" dirty="0" err="1" smtClean="0"/>
              <a:t>promises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given to </a:t>
            </a:r>
            <a:r>
              <a:rPr lang="nb-NO" dirty="0" err="1" smtClean="0"/>
              <a:t>hz</a:t>
            </a:r>
            <a:r>
              <a:rPr lang="nb-NO" dirty="0" smtClean="0"/>
              <a:t>. Isa AS by Allah: </a:t>
            </a:r>
            <a:br>
              <a:rPr lang="nb-NO" dirty="0" smtClean="0"/>
            </a:br>
            <a:r>
              <a:rPr lang="nb-NO" dirty="0" smtClean="0"/>
              <a:t>1) Not be </a:t>
            </a:r>
            <a:r>
              <a:rPr lang="nb-NO" dirty="0" err="1" smtClean="0"/>
              <a:t>killed</a:t>
            </a:r>
            <a:r>
              <a:rPr lang="nb-NO" dirty="0" smtClean="0"/>
              <a:t> by </a:t>
            </a:r>
            <a:r>
              <a:rPr lang="nb-NO" dirty="0" err="1" smtClean="0"/>
              <a:t>jews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die at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appointed</a:t>
            </a:r>
            <a:r>
              <a:rPr lang="nb-NO" dirty="0" smtClean="0"/>
              <a:t> time. </a:t>
            </a:r>
            <a:br>
              <a:rPr lang="nb-NO" dirty="0" smtClean="0"/>
            </a:br>
            <a:r>
              <a:rPr lang="nb-NO" dirty="0" smtClean="0"/>
              <a:t>2)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taken</a:t>
            </a:r>
            <a:r>
              <a:rPr lang="nb-NO" dirty="0" smtClean="0"/>
              <a:t> up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heavens</a:t>
            </a:r>
            <a:r>
              <a:rPr lang="nb-NO" dirty="0" smtClean="0"/>
              <a:t>. </a:t>
            </a:r>
            <a:br>
              <a:rPr lang="nb-NO" dirty="0" smtClean="0"/>
            </a:br>
            <a:r>
              <a:rPr lang="nb-NO" dirty="0" smtClean="0"/>
              <a:t>3) </a:t>
            </a:r>
            <a:r>
              <a:rPr lang="nb-NO" dirty="0" err="1" smtClean="0"/>
              <a:t>Purify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from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disbelievers</a:t>
            </a:r>
            <a:r>
              <a:rPr lang="nb-NO" dirty="0" smtClean="0"/>
              <a:t> </a:t>
            </a:r>
            <a:r>
              <a:rPr lang="nb-NO" dirty="0" err="1" smtClean="0"/>
              <a:t>say</a:t>
            </a:r>
            <a:r>
              <a:rPr lang="nb-NO" dirty="0" smtClean="0"/>
              <a:t>. </a:t>
            </a:r>
            <a:br>
              <a:rPr lang="nb-NO" dirty="0" smtClean="0"/>
            </a:br>
            <a:r>
              <a:rPr lang="nb-NO" dirty="0" smtClean="0"/>
              <a:t>4) </a:t>
            </a:r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follow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be superior to </a:t>
            </a:r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disbelieve</a:t>
            </a:r>
            <a:r>
              <a:rPr lang="nb-NO" dirty="0" smtClean="0"/>
              <a:t>. </a:t>
            </a:r>
            <a:br>
              <a:rPr lang="nb-NO" dirty="0" smtClean="0"/>
            </a:br>
            <a:r>
              <a:rPr lang="nb-NO" dirty="0" smtClean="0"/>
              <a:t>5) </a:t>
            </a:r>
            <a:r>
              <a:rPr lang="nb-NO" dirty="0" err="1" smtClean="0"/>
              <a:t>Judge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in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differ</a:t>
            </a: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31683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56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فَأَمَّا الَّذِينَ كَفَرُوا فَأُعَذِّبُهُمْ عَذَابًا شَدِيدًا فِي الدُّنْيَا وَالْآخِرَةِ وَمَا لَهُم مِّن نَّاصِرِينَ ﴿٥٦﴾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en-US" sz="2800" dirty="0" smtClean="0"/>
              <a:t>And as for those who disbelieved, I will punish them with a severe punishment in this world and the Hereafter, and they will have no helpers."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وَأَمَّا الَّذِينَ آمَنُوا وَعَمِلُوا الصَّالِحَاتِ فَيُوَفِّيهِمْ أُجُورَهُمْ ۗ وَاللَّـهُ لَا يُحِبُّ الظَّالِمِينَ ﴿٥٧﴾ 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en-US" sz="2800" dirty="0" smtClean="0"/>
              <a:t>But as for those who believed and did righteous deeds, He will give them in full their rewards, and Allah does not like the wrongdoers.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58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ذَٰلِكَ نَتْلُوهُ عَلَيْكَ مِنَ الْآيَاتِ وَالذِّكْرِ الْحَكِيمِ ﴿٥٨﴾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en-US" sz="2800" dirty="0" smtClean="0"/>
              <a:t>This is what We recite to you, [O Muhammad], of [Our] verses and the precise [and wise] message.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59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إِنَّ مَثَلَ عِيسَىٰ عِندَ اللَّـهِ كَمَثَلِ آدَمَ ۖ خَلَقَهُ مِن تُرَابٍ ثُمَّ قَالَ لَهُ كُن فَيَكُونُ ﴿٥٩﴾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en-US" sz="2800" dirty="0" smtClean="0"/>
              <a:t>Indeed, the example of Jesus to Allah is like that of Adam. He created Him from dust; then He said to him, "Be," and he was.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Hz. Adam and </a:t>
            </a:r>
            <a:r>
              <a:rPr lang="nb-NO" dirty="0" err="1" smtClean="0"/>
              <a:t>hz</a:t>
            </a:r>
            <a:r>
              <a:rPr lang="nb-NO" dirty="0" smtClean="0"/>
              <a:t>. Isa…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Hz. Adam </a:t>
            </a:r>
            <a:r>
              <a:rPr lang="nb-NO" dirty="0" err="1" smtClean="0"/>
              <a:t>didn’t</a:t>
            </a:r>
            <a:r>
              <a:rPr lang="nb-NO" dirty="0" smtClean="0"/>
              <a:t> have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mother</a:t>
            </a:r>
            <a:r>
              <a:rPr lang="nb-NO" dirty="0" smtClean="0"/>
              <a:t> or </a:t>
            </a:r>
            <a:r>
              <a:rPr lang="nb-NO" dirty="0" err="1" smtClean="0"/>
              <a:t>father</a:t>
            </a:r>
            <a:r>
              <a:rPr lang="nb-NO" dirty="0" smtClean="0"/>
              <a:t>, so </a:t>
            </a:r>
            <a:r>
              <a:rPr lang="nb-NO" dirty="0" err="1" smtClean="0"/>
              <a:t>why</a:t>
            </a:r>
            <a:r>
              <a:rPr lang="nb-NO" dirty="0" smtClean="0"/>
              <a:t> is </a:t>
            </a:r>
            <a:r>
              <a:rPr lang="nb-NO" dirty="0" err="1" smtClean="0"/>
              <a:t>hz</a:t>
            </a:r>
            <a:r>
              <a:rPr lang="nb-NO" dirty="0" smtClean="0"/>
              <a:t>. Isa </a:t>
            </a:r>
            <a:r>
              <a:rPr lang="nb-NO" dirty="0" err="1" smtClean="0"/>
              <a:t>considered</a:t>
            </a:r>
            <a:r>
              <a:rPr lang="nb-NO" dirty="0" smtClean="0"/>
              <a:t> a god? </a:t>
            </a:r>
          </a:p>
          <a:p>
            <a:r>
              <a:rPr lang="nb-NO" dirty="0" err="1" smtClean="0"/>
              <a:t>Both</a:t>
            </a:r>
            <a:r>
              <a:rPr lang="nb-NO" dirty="0" smtClean="0"/>
              <a:t> Adam and Isa </a:t>
            </a:r>
            <a:r>
              <a:rPr lang="nb-NO" dirty="0" err="1" smtClean="0"/>
              <a:t>were</a:t>
            </a:r>
            <a:r>
              <a:rPr lang="nb-NO" dirty="0" smtClean="0"/>
              <a:t> humans and </a:t>
            </a:r>
            <a:r>
              <a:rPr lang="nb-NO" dirty="0" err="1" smtClean="0"/>
              <a:t>prophets</a:t>
            </a: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5123" name="Picture 3" descr="C:\Users\HMS\AppData\Local\Microsoft\Windows\Temporary Internet Files\Content.IE5\R33G2DYE\MP9004306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594423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60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الْحَقُّ مِن رَّبِّكَ فَلَا تَكُن مِّنَ الْمُمْتَرِينَ ﴿٦٠﴾</a:t>
            </a:r>
            <a:endParaRPr lang="nb-NO" sz="4400" dirty="0" smtClean="0"/>
          </a:p>
          <a:p>
            <a:pPr algn="ctr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truth is from your Lord, so do not be among the doubters.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61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فَمَنْ حَاجَّكَ فِيهِ مِن بَعْدِ مَا جَاءَكَ مِنَ الْعِلْمِ فَقُلْ تَعَالَوْا نَدْعُ أَبْنَاءَنَا وَأَبْنَاءَكُمْ وَنِسَاءَنَا وَنِسَاءَكُمْ وَأَنفُسَنَا وَأَنفُسَكُمْ ثُمَّ نَبْتَهِلْ فَنَجْعَل لَّعْنَتَ اللَّـهِ عَلَى الْكَاذِبِينَ ﴿٦١﴾</a:t>
            </a:r>
            <a:endParaRPr lang="nb-NO" sz="4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61 - </a:t>
            </a:r>
            <a:r>
              <a:rPr lang="nb-NO" dirty="0" err="1" smtClean="0"/>
              <a:t>Translation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Then whoever argues with you about it after [this] knowledge has come to you - say, "Come, let us call our sons and your sons, our women and your women, ourselves and yourselves, then supplicate earnestly [together] and invoke the curse of Allah upon the liars [among us]."</a:t>
            </a:r>
          </a:p>
          <a:p>
            <a:pPr algn="ctr">
              <a:buNone/>
            </a:pPr>
            <a:endParaRPr lang="nb-NO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62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إِنَّ هَـٰذَا لَهُوَ الْقَصَصُ الْحَقُّ ۚ وَمَا مِنْ إِلَـٰهٍ إِلَّا اللَّـهُ ۚ وَإِنَّ اللَّـهَ لَهُوَ الْعَزِيزُ الْحَكِيمُ ﴿٦٢﴾ 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en-US" sz="2800" dirty="0" smtClean="0"/>
              <a:t>Indeed, this is the true narration. And there is no deity except Allah . And indeed, Allah is the Exalted in Might, the Wise.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45 - </a:t>
            </a:r>
            <a:r>
              <a:rPr lang="nb-NO" dirty="0" err="1" smtClean="0"/>
              <a:t>Translation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[And mention] when the angels said, "O Mary, indeed Allah gives you good tidings of a word from Him, whose name will be the Messiah, Jesus, the son of Mary - distinguished in this world and the Hereafter and among those brought near [to Allah ].</a:t>
            </a:r>
          </a:p>
          <a:p>
            <a:pPr algn="ctr">
              <a:buNone/>
            </a:pPr>
            <a:endParaRPr lang="nb-NO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63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فَإِن تَوَلَّوْا فَإِنَّ اللَّـهَ عَلِيمٌ بِالْمُفْسِدِينَ ﴿٦٣﴾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en-US" sz="2800" dirty="0" smtClean="0"/>
              <a:t>But if they turn away, then indeed - Allah is Knowing of the corrupters.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More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ayah</a:t>
            </a:r>
            <a:r>
              <a:rPr lang="nb-NO" dirty="0" smtClean="0"/>
              <a:t> 61-63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Ayah</a:t>
            </a:r>
            <a:r>
              <a:rPr lang="nb-NO" dirty="0" smtClean="0"/>
              <a:t> 61-63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connected</a:t>
            </a:r>
            <a:r>
              <a:rPr lang="nb-NO" dirty="0" smtClean="0"/>
              <a:t> to a </a:t>
            </a: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incident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took</a:t>
            </a:r>
            <a:r>
              <a:rPr lang="nb-NO" dirty="0" smtClean="0"/>
              <a:t> </a:t>
            </a:r>
            <a:r>
              <a:rPr lang="nb-NO" dirty="0" err="1" smtClean="0"/>
              <a:t>place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Ayah</a:t>
            </a:r>
            <a:r>
              <a:rPr lang="nb-NO" dirty="0" smtClean="0"/>
              <a:t> 61 is </a:t>
            </a:r>
            <a:r>
              <a:rPr lang="nb-NO" dirty="0" err="1" smtClean="0"/>
              <a:t>called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ayat-e-mubahilah</a:t>
            </a:r>
            <a:r>
              <a:rPr lang="nb-NO" dirty="0" smtClean="0"/>
              <a:t>. 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incident</a:t>
            </a:r>
            <a:r>
              <a:rPr lang="nb-NO" dirty="0" smtClean="0"/>
              <a:t> </a:t>
            </a:r>
            <a:r>
              <a:rPr lang="nb-NO" dirty="0" err="1" smtClean="0"/>
              <a:t>took</a:t>
            </a:r>
            <a:r>
              <a:rPr lang="nb-NO" dirty="0" smtClean="0"/>
              <a:t> </a:t>
            </a:r>
            <a:r>
              <a:rPr lang="nb-NO" dirty="0" err="1" smtClean="0"/>
              <a:t>place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Fatha-e-Makkah</a:t>
            </a:r>
            <a:r>
              <a:rPr lang="nb-NO" dirty="0" smtClean="0"/>
              <a:t>,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Jews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Najran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invited</a:t>
            </a:r>
            <a:r>
              <a:rPr lang="nb-NO" dirty="0" smtClean="0"/>
              <a:t> to </a:t>
            </a:r>
            <a:r>
              <a:rPr lang="nb-NO" dirty="0" err="1" smtClean="0"/>
              <a:t>accept</a:t>
            </a:r>
            <a:r>
              <a:rPr lang="nb-NO" dirty="0" smtClean="0"/>
              <a:t> Islam. </a:t>
            </a:r>
            <a:endParaRPr lang="nb-NO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Activity</a:t>
            </a:r>
            <a:r>
              <a:rPr lang="nb-NO" dirty="0" smtClean="0"/>
              <a:t> for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lesson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764704"/>
            <a:ext cx="729680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Hz. Maryam and </a:t>
            </a:r>
            <a:r>
              <a:rPr lang="nb-NO" dirty="0" err="1" smtClean="0"/>
              <a:t>hz</a:t>
            </a:r>
            <a:r>
              <a:rPr lang="nb-NO" dirty="0" smtClean="0"/>
              <a:t>. Isa AS…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556792"/>
            <a:ext cx="4392488" cy="4752528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Good</a:t>
            </a:r>
            <a:r>
              <a:rPr lang="nb-NO" dirty="0" smtClean="0"/>
              <a:t> tidings given to </a:t>
            </a:r>
            <a:r>
              <a:rPr lang="nb-NO" dirty="0" err="1" smtClean="0"/>
              <a:t>hz</a:t>
            </a:r>
            <a:r>
              <a:rPr lang="nb-NO" dirty="0" smtClean="0"/>
              <a:t>. Maryam,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a test.</a:t>
            </a:r>
          </a:p>
          <a:p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Messiah</a:t>
            </a:r>
            <a:r>
              <a:rPr lang="nb-NO" dirty="0" smtClean="0"/>
              <a:t> – </a:t>
            </a:r>
            <a:r>
              <a:rPr lang="nb-NO" dirty="0" err="1" smtClean="0"/>
              <a:t>Massih</a:t>
            </a:r>
            <a:r>
              <a:rPr lang="nb-NO" dirty="0" smtClean="0"/>
              <a:t> has 3 </a:t>
            </a:r>
            <a:r>
              <a:rPr lang="nb-NO" dirty="0" err="1" smtClean="0"/>
              <a:t>meanings</a:t>
            </a:r>
            <a:r>
              <a:rPr lang="nb-NO" dirty="0" smtClean="0"/>
              <a:t>: 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touches (</a:t>
            </a:r>
            <a:r>
              <a:rPr lang="nb-NO" dirty="0" err="1" smtClean="0"/>
              <a:t>touches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sick</a:t>
            </a:r>
            <a:r>
              <a:rPr lang="nb-NO" dirty="0" smtClean="0"/>
              <a:t>) 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blessed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- never </a:t>
            </a:r>
            <a:r>
              <a:rPr lang="nb-NO" dirty="0" err="1" smtClean="0"/>
              <a:t>stayed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place</a:t>
            </a:r>
            <a:r>
              <a:rPr lang="nb-NO" dirty="0" smtClean="0"/>
              <a:t>. </a:t>
            </a:r>
          </a:p>
          <a:p>
            <a:r>
              <a:rPr lang="nb-NO" dirty="0" smtClean="0"/>
              <a:t>Hz. Isa AS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prophet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is </a:t>
            </a:r>
            <a:r>
              <a:rPr lang="nb-NO" dirty="0" err="1" smtClean="0"/>
              <a:t>identified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his </a:t>
            </a:r>
            <a:r>
              <a:rPr lang="nb-NO" dirty="0" err="1" smtClean="0"/>
              <a:t>mother</a:t>
            </a:r>
            <a:r>
              <a:rPr lang="nb-NO" dirty="0" smtClean="0"/>
              <a:t>, </a:t>
            </a:r>
            <a:r>
              <a:rPr lang="nb-NO" dirty="0" err="1" smtClean="0"/>
              <a:t>since</a:t>
            </a:r>
            <a:r>
              <a:rPr lang="nb-NO" dirty="0" smtClean="0"/>
              <a:t> he </a:t>
            </a:r>
            <a:r>
              <a:rPr lang="nb-NO" dirty="0" err="1" smtClean="0"/>
              <a:t>didn’t</a:t>
            </a:r>
            <a:r>
              <a:rPr lang="nb-NO" dirty="0" smtClean="0"/>
              <a:t> have a </a:t>
            </a:r>
            <a:r>
              <a:rPr lang="nb-NO" dirty="0" err="1" smtClean="0"/>
              <a:t>father</a:t>
            </a:r>
            <a:r>
              <a:rPr lang="nb-NO" dirty="0" smtClean="0"/>
              <a:t>. </a:t>
            </a:r>
          </a:p>
          <a:p>
            <a:endParaRPr lang="nb-NO" dirty="0"/>
          </a:p>
        </p:txBody>
      </p:sp>
      <p:pic>
        <p:nvPicPr>
          <p:cNvPr id="2051" name="Picture 3" descr="C:\Users\HMS\AppData\Local\Microsoft\Windows\Temporary Internet Files\Content.IE5\R33G2DYE\MP9004223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133369" cy="46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46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وَيُكَلِّمُ النَّاسَ فِي الْمَهْدِ وَكَهْلًا وَمِنَ الصَّالِحِينَ ﴿٤٦﴾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en-US" sz="2800" dirty="0" smtClean="0"/>
              <a:t>He will speak to the people in the cradle and in maturity and will be of the righteous."</a:t>
            </a:r>
          </a:p>
          <a:p>
            <a:pPr algn="ctr">
              <a:buNone/>
            </a:pPr>
            <a:endParaRPr lang="nb-NO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 sign…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This </a:t>
            </a:r>
            <a:r>
              <a:rPr lang="nb-NO" dirty="0" err="1" smtClean="0"/>
              <a:t>ayah</a:t>
            </a:r>
            <a:r>
              <a:rPr lang="nb-NO" dirty="0" smtClean="0"/>
              <a:t> is a sign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hz</a:t>
            </a:r>
            <a:r>
              <a:rPr lang="nb-NO" dirty="0" smtClean="0"/>
              <a:t>. Isa AS </a:t>
            </a:r>
            <a:r>
              <a:rPr lang="nb-NO" dirty="0" err="1" smtClean="0"/>
              <a:t>will</a:t>
            </a:r>
            <a:r>
              <a:rPr lang="nb-NO" dirty="0" smtClean="0"/>
              <a:t> be back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Day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Judgement</a:t>
            </a:r>
            <a:r>
              <a:rPr lang="nb-NO" dirty="0" smtClean="0"/>
              <a:t>. </a:t>
            </a:r>
          </a:p>
          <a:p>
            <a:r>
              <a:rPr lang="nb-NO" dirty="0" smtClean="0"/>
              <a:t>Allah </a:t>
            </a:r>
            <a:r>
              <a:rPr lang="nb-NO" dirty="0" err="1" smtClean="0"/>
              <a:t>also</a:t>
            </a:r>
            <a:r>
              <a:rPr lang="nb-NO" dirty="0" smtClean="0"/>
              <a:t> likes to </a:t>
            </a:r>
            <a:r>
              <a:rPr lang="nb-NO" dirty="0" err="1" smtClean="0"/>
              <a:t>prepare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believers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a test or trial. </a:t>
            </a:r>
            <a:endParaRPr lang="nb-NO" dirty="0"/>
          </a:p>
        </p:txBody>
      </p:sp>
      <p:pic>
        <p:nvPicPr>
          <p:cNvPr id="3076" name="Picture 4" descr="Sunset Wallpaper">
            <a:hlinkClick r:id="rId2" tooltip="Sunset Wallpap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84984"/>
            <a:ext cx="5715000" cy="2869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47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AE" sz="4400" dirty="0" smtClean="0"/>
              <a:t>قَالَتْ رَبِّ أَنَّىٰ يَكُونُ لِي وَلَدٌ وَلَمْ يَمْسَسْنِي بَشَرٌ ۖ قَالَ كَذَٰلِكِ اللَّـهُ يَخْلُقُ مَا يَشَاءُ ۚ إِذَا قَضَىٰ أَمْرًا فَإِنَّمَا يَقُولُ لَهُ كُن فَيَكُونُ ﴿٤٧﴾ </a:t>
            </a:r>
            <a:endParaRPr lang="nb-NO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Ayah</a:t>
            </a:r>
            <a:r>
              <a:rPr lang="nb-NO" dirty="0" smtClean="0"/>
              <a:t> 47 - </a:t>
            </a:r>
            <a:r>
              <a:rPr lang="nb-NO" dirty="0" err="1" smtClean="0"/>
              <a:t>Translation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She said, "My Lord, how will I have a child when no man has touched me?" [The angel] said, "Such is Allah ; He creates what He wills. When He decrees a matter, He only says to it, 'Be,' and it is.</a:t>
            </a:r>
          </a:p>
          <a:p>
            <a:pPr algn="ctr">
              <a:buNone/>
            </a:pPr>
            <a:endParaRPr lang="nb-NO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Menneskelig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2861</TotalTime>
  <Words>1465</Words>
  <Application>Microsoft Office PowerPoint</Application>
  <PresentationFormat>On-screen Show (4:3)</PresentationFormat>
  <Paragraphs>119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Austin</vt:lpstr>
      <vt:lpstr>Sabeel ul Huda  Lesson 44</vt:lpstr>
      <vt:lpstr>Topic of the verses: </vt:lpstr>
      <vt:lpstr>Ayah 45</vt:lpstr>
      <vt:lpstr>Ayah 45 - Translation</vt:lpstr>
      <vt:lpstr>Hz. Maryam and hz. Isa AS…</vt:lpstr>
      <vt:lpstr>Ayah 46</vt:lpstr>
      <vt:lpstr>A sign…</vt:lpstr>
      <vt:lpstr>Ayah 47</vt:lpstr>
      <vt:lpstr>Ayah 47 - Translation</vt:lpstr>
      <vt:lpstr>“He only says to it, 'Be,‘…”</vt:lpstr>
      <vt:lpstr>Ayah 48</vt:lpstr>
      <vt:lpstr>More about hz. Isa AS…</vt:lpstr>
      <vt:lpstr>Ayah 49</vt:lpstr>
      <vt:lpstr>Ayah 49 - Translation</vt:lpstr>
      <vt:lpstr>The miracles of hz. Isa AS…</vt:lpstr>
      <vt:lpstr>Ayah 50</vt:lpstr>
      <vt:lpstr>Ayah 50 - Translation</vt:lpstr>
      <vt:lpstr>“Make lawful what was forbidden…”</vt:lpstr>
      <vt:lpstr>Ayah 51</vt:lpstr>
      <vt:lpstr>Hz. Isa is a prophet…</vt:lpstr>
      <vt:lpstr>Ayah 52</vt:lpstr>
      <vt:lpstr>Ayah 52 - Translation</vt:lpstr>
      <vt:lpstr>More about ayah 53</vt:lpstr>
      <vt:lpstr>Ayah 53</vt:lpstr>
      <vt:lpstr>Ayah 54</vt:lpstr>
      <vt:lpstr>Ayah 55</vt:lpstr>
      <vt:lpstr>Ayah 55 - Translation</vt:lpstr>
      <vt:lpstr>Ayah 55    Background....</vt:lpstr>
      <vt:lpstr>More about ayah 55</vt:lpstr>
      <vt:lpstr>Promises by Allah…</vt:lpstr>
      <vt:lpstr>Ayah 56</vt:lpstr>
      <vt:lpstr>Ayah 57</vt:lpstr>
      <vt:lpstr>Ayah 58</vt:lpstr>
      <vt:lpstr>Ayah 59</vt:lpstr>
      <vt:lpstr>Hz. Adam and hz. Isa…</vt:lpstr>
      <vt:lpstr>Ayah 60</vt:lpstr>
      <vt:lpstr>Ayah 61</vt:lpstr>
      <vt:lpstr>Ayah 61 - Translation</vt:lpstr>
      <vt:lpstr>Ayah 62</vt:lpstr>
      <vt:lpstr>Ayah 63</vt:lpstr>
      <vt:lpstr>More about ayah 61-63</vt:lpstr>
      <vt:lpstr>Activity for this lesson…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Sabeel ul Huda  Lesson 34</dc:title>
  <dc:creator>HMS</dc:creator>
  <cp:lastModifiedBy>Class</cp:lastModifiedBy>
  <cp:revision>175</cp:revision>
  <dcterms:created xsi:type="dcterms:W3CDTF">2011-02-24T16:09:51Z</dcterms:created>
  <dcterms:modified xsi:type="dcterms:W3CDTF">2011-04-17T10:53:26Z</dcterms:modified>
</cp:coreProperties>
</file>