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96" r:id="rId3"/>
    <p:sldId id="297" r:id="rId4"/>
    <p:sldId id="314" r:id="rId5"/>
    <p:sldId id="315" r:id="rId6"/>
    <p:sldId id="298" r:id="rId7"/>
    <p:sldId id="316" r:id="rId8"/>
    <p:sldId id="299" r:id="rId9"/>
    <p:sldId id="317" r:id="rId10"/>
    <p:sldId id="300" r:id="rId11"/>
    <p:sldId id="301" r:id="rId12"/>
    <p:sldId id="318" r:id="rId13"/>
    <p:sldId id="302" r:id="rId14"/>
    <p:sldId id="303" r:id="rId15"/>
    <p:sldId id="319" r:id="rId16"/>
    <p:sldId id="320" r:id="rId17"/>
    <p:sldId id="304" r:id="rId18"/>
    <p:sldId id="321" r:id="rId19"/>
    <p:sldId id="305" r:id="rId20"/>
    <p:sldId id="306" r:id="rId21"/>
    <p:sldId id="322" r:id="rId22"/>
    <p:sldId id="307" r:id="rId23"/>
    <p:sldId id="323" r:id="rId24"/>
    <p:sldId id="308" r:id="rId25"/>
    <p:sldId id="309" r:id="rId26"/>
    <p:sldId id="324" r:id="rId27"/>
    <p:sldId id="310" r:id="rId28"/>
    <p:sldId id="311" r:id="rId29"/>
    <p:sldId id="325" r:id="rId30"/>
    <p:sldId id="312" r:id="rId31"/>
    <p:sldId id="313" r:id="rId32"/>
    <p:sldId id="295" r:id="rId33"/>
    <p:sldId id="279" r:id="rId34"/>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857" autoAdjust="0"/>
    <p:restoredTop sz="94660"/>
  </p:normalViewPr>
  <p:slideViewPr>
    <p:cSldViewPr>
      <p:cViewPr>
        <p:scale>
          <a:sx n="70" d="100"/>
          <a:sy n="70" d="100"/>
        </p:scale>
        <p:origin x="-954" y="-2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07BC732-060D-43E9-BE8D-F63C0493A0A1}" type="datetimeFigureOut">
              <a:rPr lang="nb-NO" smtClean="0"/>
              <a:pPr/>
              <a:t>03.04.2011</a:t>
            </a:fld>
            <a:endParaRPr lang="nb-NO"/>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nb-NO"/>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392EC008-C18A-49C9-8F3B-8207961B5F7E}" type="slidenum">
              <a:rPr lang="nb-NO" smtClean="0"/>
              <a:pPr/>
              <a:t>‹#›</a:t>
            </a:fld>
            <a:endParaRPr lang="nb-NO"/>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7BC732-060D-43E9-BE8D-F63C0493A0A1}" type="datetimeFigureOut">
              <a:rPr lang="nb-NO" smtClean="0"/>
              <a:pPr/>
              <a:t>03.04.2011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392EC008-C18A-49C9-8F3B-8207961B5F7E}" type="slidenum">
              <a:rPr lang="nb-NO" smtClean="0"/>
              <a:pPr/>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7BC732-060D-43E9-BE8D-F63C0493A0A1}" type="datetimeFigureOut">
              <a:rPr lang="nb-NO" smtClean="0"/>
              <a:pPr/>
              <a:t>03.04.2011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392EC008-C18A-49C9-8F3B-8207961B5F7E}" type="slidenum">
              <a:rPr lang="nb-NO" smtClean="0"/>
              <a:pPr/>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3608" y="836712"/>
            <a:ext cx="7024744" cy="648072"/>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043608" y="1556792"/>
            <a:ext cx="7056900" cy="46805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07BC732-060D-43E9-BE8D-F63C0493A0A1}" type="datetimeFigureOut">
              <a:rPr lang="nb-NO" smtClean="0"/>
              <a:pPr/>
              <a:t>03.04.2011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392EC008-C18A-49C9-8F3B-8207961B5F7E}" type="slidenum">
              <a:rPr lang="nb-NO" smtClean="0"/>
              <a:pPr/>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7BC732-060D-43E9-BE8D-F63C0493A0A1}" type="datetimeFigureOut">
              <a:rPr lang="nb-NO" smtClean="0"/>
              <a:pPr/>
              <a:t>03.04.2011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392EC008-C18A-49C9-8F3B-8207961B5F7E}" type="slidenum">
              <a:rPr lang="nb-NO" smtClean="0"/>
              <a:pPr/>
              <a:t>‹#›</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07BC732-060D-43E9-BE8D-F63C0493A0A1}" type="datetimeFigureOut">
              <a:rPr lang="nb-NO" smtClean="0"/>
              <a:pPr/>
              <a:t>03.04.2011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392EC008-C18A-49C9-8F3B-8207961B5F7E}" type="slidenum">
              <a:rPr lang="nb-NO" smtClean="0"/>
              <a:pPr/>
              <a:t>‹#›</a:t>
            </a:fld>
            <a:endParaRPr lang="nb-NO"/>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07BC732-060D-43E9-BE8D-F63C0493A0A1}" type="datetimeFigureOut">
              <a:rPr lang="nb-NO" smtClean="0"/>
              <a:pPr/>
              <a:t>03.04.2011</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392EC008-C18A-49C9-8F3B-8207961B5F7E}" type="slidenum">
              <a:rPr lang="nb-NO" smtClean="0"/>
              <a:pPr/>
              <a:t>‹#›</a:t>
            </a:fld>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7BC732-060D-43E9-BE8D-F63C0493A0A1}" type="datetimeFigureOut">
              <a:rPr lang="nb-NO" smtClean="0"/>
              <a:pPr/>
              <a:t>03.04.2011</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392EC008-C18A-49C9-8F3B-8207961B5F7E}" type="slidenum">
              <a:rPr lang="nb-NO" smtClean="0"/>
              <a:pPr/>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7BC732-060D-43E9-BE8D-F63C0493A0A1}" type="datetimeFigureOut">
              <a:rPr lang="nb-NO" smtClean="0"/>
              <a:pPr/>
              <a:t>03.04.2011</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392EC008-C18A-49C9-8F3B-8207961B5F7E}" type="slidenum">
              <a:rPr lang="nb-NO" smtClean="0"/>
              <a:pPr/>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07BC732-060D-43E9-BE8D-F63C0493A0A1}" type="datetimeFigureOut">
              <a:rPr lang="nb-NO" smtClean="0"/>
              <a:pPr/>
              <a:t>03.04.2011</a:t>
            </a:fld>
            <a:endParaRPr lang="nb-NO"/>
          </a:p>
        </p:txBody>
      </p:sp>
      <p:sp>
        <p:nvSpPr>
          <p:cNvPr id="7" name="Slide Number Placeholder 6"/>
          <p:cNvSpPr>
            <a:spLocks noGrp="1"/>
          </p:cNvSpPr>
          <p:nvPr>
            <p:ph type="sldNum" sz="quarter" idx="12"/>
          </p:nvPr>
        </p:nvSpPr>
        <p:spPr/>
        <p:txBody>
          <a:bodyPr/>
          <a:lstStyle/>
          <a:p>
            <a:fld id="{392EC008-C18A-49C9-8F3B-8207961B5F7E}" type="slidenum">
              <a:rPr lang="nb-NO" smtClean="0"/>
              <a:pPr/>
              <a:t>‹#›</a:t>
            </a:fld>
            <a:endParaRPr lang="nb-NO"/>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nb-NO"/>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7BC732-060D-43E9-BE8D-F63C0493A0A1}" type="datetimeFigureOut">
              <a:rPr lang="nb-NO" smtClean="0"/>
              <a:pPr/>
              <a:t>03.04.2011</a:t>
            </a:fld>
            <a:endParaRPr lang="nb-NO"/>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nb-NO"/>
          </a:p>
        </p:txBody>
      </p:sp>
      <p:sp>
        <p:nvSpPr>
          <p:cNvPr id="7" name="Slide Number Placeholder 6"/>
          <p:cNvSpPr>
            <a:spLocks noGrp="1"/>
          </p:cNvSpPr>
          <p:nvPr>
            <p:ph type="sldNum" sz="quarter" idx="12"/>
          </p:nvPr>
        </p:nvSpPr>
        <p:spPr/>
        <p:txBody>
          <a:bodyPr/>
          <a:lstStyle/>
          <a:p>
            <a:fld id="{392EC008-C18A-49C9-8F3B-8207961B5F7E}" type="slidenum">
              <a:rPr lang="nb-NO" smtClean="0"/>
              <a:pPr/>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07BC732-060D-43E9-BE8D-F63C0493A0A1}" type="datetimeFigureOut">
              <a:rPr lang="nb-NO" smtClean="0"/>
              <a:pPr/>
              <a:t>03.04.2011</a:t>
            </a:fld>
            <a:endParaRPr lang="nb-NO"/>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nb-NO"/>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392EC008-C18A-49C9-8F3B-8207961B5F7E}" type="slidenum">
              <a:rPr lang="nb-NO" smtClean="0"/>
              <a:pPr/>
              <a:t>‹#›</a:t>
            </a:fld>
            <a:endParaRPr lang="nb-NO"/>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a:bodyPr>
          <a:lstStyle/>
          <a:p>
            <a:r>
              <a:rPr lang="nb-NO" dirty="0" err="1" smtClean="0">
                <a:solidFill>
                  <a:schemeClr val="accent1">
                    <a:lumMod val="50000"/>
                  </a:schemeClr>
                </a:solidFill>
              </a:rPr>
              <a:t>Sabeel</a:t>
            </a:r>
            <a:r>
              <a:rPr lang="nb-NO" dirty="0" smtClean="0">
                <a:solidFill>
                  <a:schemeClr val="accent1">
                    <a:lumMod val="50000"/>
                  </a:schemeClr>
                </a:solidFill>
              </a:rPr>
              <a:t> ul Huda </a:t>
            </a:r>
            <a:br>
              <a:rPr lang="nb-NO" dirty="0" smtClean="0">
                <a:solidFill>
                  <a:schemeClr val="accent1">
                    <a:lumMod val="50000"/>
                  </a:schemeClr>
                </a:solidFill>
              </a:rPr>
            </a:br>
            <a:r>
              <a:rPr lang="nb-NO" dirty="0" err="1" smtClean="0">
                <a:solidFill>
                  <a:schemeClr val="accent1">
                    <a:lumMod val="50000"/>
                  </a:schemeClr>
                </a:solidFill>
              </a:rPr>
              <a:t>Lesson</a:t>
            </a:r>
            <a:r>
              <a:rPr lang="nb-NO" dirty="0" smtClean="0">
                <a:solidFill>
                  <a:schemeClr val="accent1">
                    <a:lumMod val="50000"/>
                  </a:schemeClr>
                </a:solidFill>
              </a:rPr>
              <a:t> 43</a:t>
            </a:r>
            <a:endParaRPr lang="nb-NO" dirty="0">
              <a:solidFill>
                <a:schemeClr val="accent1">
                  <a:lumMod val="50000"/>
                </a:schemeClr>
              </a:solidFill>
            </a:endParaRPr>
          </a:p>
        </p:txBody>
      </p:sp>
      <p:sp>
        <p:nvSpPr>
          <p:cNvPr id="3" name="Undertittel 2"/>
          <p:cNvSpPr>
            <a:spLocks noGrp="1"/>
          </p:cNvSpPr>
          <p:nvPr>
            <p:ph type="subTitle" idx="1"/>
          </p:nvPr>
        </p:nvSpPr>
        <p:spPr/>
        <p:txBody>
          <a:bodyPr/>
          <a:lstStyle/>
          <a:p>
            <a:r>
              <a:rPr lang="nb-NO" dirty="0" err="1" smtClean="0"/>
              <a:t>Surah</a:t>
            </a:r>
            <a:r>
              <a:rPr lang="nb-NO" dirty="0" smtClean="0"/>
              <a:t> </a:t>
            </a:r>
            <a:r>
              <a:rPr lang="nb-NO" dirty="0" err="1" smtClean="0"/>
              <a:t>Al-e-Imran</a:t>
            </a:r>
            <a:r>
              <a:rPr lang="nb-NO" dirty="0" smtClean="0"/>
              <a:t> – 33-44</a:t>
            </a:r>
            <a:endParaRPr lang="nb-NO" dirty="0"/>
          </a:p>
        </p:txBody>
      </p:sp>
      <p:pic>
        <p:nvPicPr>
          <p:cNvPr id="1026" name="Picture 2" descr="C:\Users\HMS\AppData\Local\Microsoft\Windows\Temporary Internet Files\Content.IE5\81H4642G\MP900433144[1].jpg"/>
          <p:cNvPicPr>
            <a:picLocks noChangeAspect="1" noChangeArrowheads="1"/>
          </p:cNvPicPr>
          <p:nvPr/>
        </p:nvPicPr>
        <p:blipFill>
          <a:blip r:embed="rId2" cstate="print"/>
          <a:srcRect/>
          <a:stretch>
            <a:fillRect/>
          </a:stretch>
        </p:blipFill>
        <p:spPr bwMode="auto">
          <a:xfrm>
            <a:off x="943544" y="620688"/>
            <a:ext cx="3556448" cy="561662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Ayah</a:t>
            </a:r>
            <a:r>
              <a:rPr lang="nb-NO" dirty="0" smtClean="0"/>
              <a:t> 36</a:t>
            </a:r>
            <a:endParaRPr lang="nb-NO" dirty="0"/>
          </a:p>
        </p:txBody>
      </p:sp>
      <p:sp>
        <p:nvSpPr>
          <p:cNvPr id="3" name="Plassholder for innhold 2"/>
          <p:cNvSpPr>
            <a:spLocks noGrp="1"/>
          </p:cNvSpPr>
          <p:nvPr>
            <p:ph idx="1"/>
          </p:nvPr>
        </p:nvSpPr>
        <p:spPr/>
        <p:txBody>
          <a:bodyPr>
            <a:normAutofit/>
          </a:bodyPr>
          <a:lstStyle/>
          <a:p>
            <a:pPr algn="ctr">
              <a:buNone/>
            </a:pPr>
            <a:r>
              <a:rPr lang="ar-AE" sz="4400" dirty="0" smtClean="0"/>
              <a:t>فَلَمَّا وَضَعَتْهَا قَالَتْ رَبِّ إِنِّي وَضَعْتُهَا أُنثَىٰ وَاللَّـهُ أَعْلَمُ بِمَا وَضَعَتْ وَلَيْسَ الذَّكَرُ كَالْأُنثَىٰ ۖ وَإِنِّي سَمَّيْتُهَا مَرْيَمَ وَإِنِّي أُعِيذُهَا بِكَ وَذُرِّيَّتَهَا مِنَ الشَّيْطَانِ الرَّجِيمِ ﴿٣٦﴾ </a:t>
            </a:r>
            <a:endParaRPr lang="nb-NO" sz="4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Ayah</a:t>
            </a:r>
            <a:r>
              <a:rPr lang="nb-NO" dirty="0" smtClean="0"/>
              <a:t> 36 - </a:t>
            </a:r>
            <a:r>
              <a:rPr lang="nb-NO" dirty="0" err="1" smtClean="0"/>
              <a:t>Translation</a:t>
            </a:r>
            <a:endParaRPr lang="nb-NO" dirty="0"/>
          </a:p>
        </p:txBody>
      </p:sp>
      <p:sp>
        <p:nvSpPr>
          <p:cNvPr id="3" name="Plassholder for innhold 2"/>
          <p:cNvSpPr>
            <a:spLocks noGrp="1"/>
          </p:cNvSpPr>
          <p:nvPr>
            <p:ph idx="1"/>
          </p:nvPr>
        </p:nvSpPr>
        <p:spPr/>
        <p:txBody>
          <a:bodyPr>
            <a:normAutofit/>
          </a:bodyPr>
          <a:lstStyle/>
          <a:p>
            <a:pPr algn="ctr">
              <a:buNone/>
            </a:pPr>
            <a:r>
              <a:rPr lang="en-US" sz="2800" dirty="0" smtClean="0"/>
              <a:t>But when she delivered her, she said, "My Lord, I have delivered a female." And Allah was most knowing of what she delivered, "And the male is not like the female. And I have named her Mary, and I seek refuge for her in You and [for] her descendants from Satan, the expelled [from the mercy of Allah ]."</a:t>
            </a:r>
          </a:p>
          <a:p>
            <a:pPr algn="ctr">
              <a:buNone/>
            </a:pPr>
            <a:endParaRPr lang="nb-NO"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More </a:t>
            </a:r>
            <a:r>
              <a:rPr lang="nb-NO" dirty="0" err="1" smtClean="0"/>
              <a:t>about</a:t>
            </a:r>
            <a:r>
              <a:rPr lang="nb-NO" dirty="0" smtClean="0"/>
              <a:t> </a:t>
            </a:r>
            <a:r>
              <a:rPr lang="nb-NO" dirty="0" err="1" smtClean="0"/>
              <a:t>ayah</a:t>
            </a:r>
            <a:r>
              <a:rPr lang="nb-NO" dirty="0" smtClean="0"/>
              <a:t> 36…</a:t>
            </a:r>
            <a:endParaRPr lang="nb-NO" dirty="0"/>
          </a:p>
        </p:txBody>
      </p:sp>
      <p:sp>
        <p:nvSpPr>
          <p:cNvPr id="3" name="Plassholder for innhold 2"/>
          <p:cNvSpPr>
            <a:spLocks noGrp="1"/>
          </p:cNvSpPr>
          <p:nvPr>
            <p:ph idx="1"/>
          </p:nvPr>
        </p:nvSpPr>
        <p:spPr/>
        <p:txBody>
          <a:bodyPr/>
          <a:lstStyle/>
          <a:p>
            <a:r>
              <a:rPr lang="nb-NO" dirty="0" smtClean="0"/>
              <a:t>At </a:t>
            </a:r>
            <a:r>
              <a:rPr lang="nb-NO" dirty="0" err="1" smtClean="0"/>
              <a:t>that</a:t>
            </a:r>
            <a:r>
              <a:rPr lang="nb-NO" dirty="0" smtClean="0"/>
              <a:t> time it </a:t>
            </a:r>
            <a:r>
              <a:rPr lang="nb-NO" dirty="0" err="1" smtClean="0"/>
              <a:t>was</a:t>
            </a:r>
            <a:r>
              <a:rPr lang="nb-NO" dirty="0" smtClean="0"/>
              <a:t> not </a:t>
            </a:r>
            <a:r>
              <a:rPr lang="nb-NO" dirty="0" err="1" smtClean="0"/>
              <a:t>allowed</a:t>
            </a:r>
            <a:r>
              <a:rPr lang="nb-NO" dirty="0" smtClean="0"/>
              <a:t> / not </a:t>
            </a:r>
            <a:r>
              <a:rPr lang="nb-NO" dirty="0" err="1" smtClean="0"/>
              <a:t>common</a:t>
            </a:r>
            <a:r>
              <a:rPr lang="nb-NO" dirty="0" smtClean="0"/>
              <a:t> </a:t>
            </a:r>
            <a:r>
              <a:rPr lang="nb-NO" dirty="0" err="1" smtClean="0"/>
              <a:t>that</a:t>
            </a:r>
            <a:r>
              <a:rPr lang="nb-NO" dirty="0" smtClean="0"/>
              <a:t> </a:t>
            </a:r>
            <a:r>
              <a:rPr lang="nb-NO" dirty="0" err="1" smtClean="0"/>
              <a:t>girls</a:t>
            </a:r>
            <a:r>
              <a:rPr lang="nb-NO" dirty="0" smtClean="0"/>
              <a:t> </a:t>
            </a:r>
            <a:r>
              <a:rPr lang="nb-NO" dirty="0" err="1" smtClean="0"/>
              <a:t>could</a:t>
            </a:r>
            <a:r>
              <a:rPr lang="nb-NO" dirty="0" smtClean="0"/>
              <a:t> </a:t>
            </a:r>
            <a:r>
              <a:rPr lang="nb-NO" dirty="0" err="1" smtClean="0"/>
              <a:t>devote</a:t>
            </a:r>
            <a:r>
              <a:rPr lang="nb-NO" dirty="0" smtClean="0"/>
              <a:t> </a:t>
            </a:r>
            <a:r>
              <a:rPr lang="nb-NO" dirty="0" err="1" smtClean="0"/>
              <a:t>themselves</a:t>
            </a:r>
            <a:r>
              <a:rPr lang="nb-NO" dirty="0" smtClean="0"/>
              <a:t> to </a:t>
            </a:r>
            <a:r>
              <a:rPr lang="nb-NO" dirty="0" err="1" smtClean="0"/>
              <a:t>worship</a:t>
            </a:r>
            <a:r>
              <a:rPr lang="nb-NO" dirty="0" smtClean="0"/>
              <a:t> like </a:t>
            </a:r>
            <a:r>
              <a:rPr lang="nb-NO" dirty="0" err="1" smtClean="0"/>
              <a:t>this</a:t>
            </a:r>
            <a:r>
              <a:rPr lang="nb-NO" dirty="0" smtClean="0"/>
              <a:t>.</a:t>
            </a:r>
          </a:p>
          <a:p>
            <a:r>
              <a:rPr lang="nb-NO" dirty="0" err="1" smtClean="0"/>
              <a:t>They</a:t>
            </a:r>
            <a:r>
              <a:rPr lang="nb-NO" dirty="0" smtClean="0"/>
              <a:t> </a:t>
            </a:r>
            <a:r>
              <a:rPr lang="nb-NO" dirty="0" err="1" smtClean="0"/>
              <a:t>were</a:t>
            </a:r>
            <a:r>
              <a:rPr lang="nb-NO" dirty="0" smtClean="0"/>
              <a:t> not </a:t>
            </a:r>
            <a:r>
              <a:rPr lang="nb-NO" dirty="0" err="1" smtClean="0"/>
              <a:t>allowed</a:t>
            </a:r>
            <a:r>
              <a:rPr lang="nb-NO" dirty="0" smtClean="0"/>
              <a:t> to </a:t>
            </a:r>
            <a:r>
              <a:rPr lang="nb-NO" dirty="0" err="1" smtClean="0"/>
              <a:t>enter</a:t>
            </a:r>
            <a:r>
              <a:rPr lang="nb-NO" dirty="0" smtClean="0"/>
              <a:t> </a:t>
            </a:r>
            <a:r>
              <a:rPr lang="nb-NO" dirty="0" err="1" smtClean="0"/>
              <a:t>Bait-ul-Muqaddas</a:t>
            </a:r>
            <a:r>
              <a:rPr lang="nb-NO" dirty="0" smtClean="0"/>
              <a:t>.</a:t>
            </a:r>
          </a:p>
          <a:p>
            <a:r>
              <a:rPr lang="nb-NO" dirty="0" err="1" smtClean="0"/>
              <a:t>Good</a:t>
            </a:r>
            <a:r>
              <a:rPr lang="nb-NO" dirty="0" smtClean="0"/>
              <a:t> mothers </a:t>
            </a:r>
            <a:r>
              <a:rPr lang="nb-NO" dirty="0" err="1" smtClean="0"/>
              <a:t>are</a:t>
            </a:r>
            <a:r>
              <a:rPr lang="nb-NO" dirty="0" smtClean="0"/>
              <a:t> </a:t>
            </a:r>
            <a:r>
              <a:rPr lang="nb-NO" dirty="0" err="1" smtClean="0"/>
              <a:t>essential</a:t>
            </a:r>
            <a:r>
              <a:rPr lang="nb-NO" dirty="0" smtClean="0"/>
              <a:t> and </a:t>
            </a:r>
            <a:r>
              <a:rPr lang="nb-NO" dirty="0" err="1" smtClean="0"/>
              <a:t>important</a:t>
            </a:r>
            <a:r>
              <a:rPr lang="nb-NO" dirty="0" smtClean="0"/>
              <a:t> for </a:t>
            </a:r>
            <a:r>
              <a:rPr lang="nb-NO" dirty="0" err="1" smtClean="0"/>
              <a:t>raising</a:t>
            </a:r>
            <a:r>
              <a:rPr lang="nb-NO" dirty="0" smtClean="0"/>
              <a:t> </a:t>
            </a:r>
            <a:r>
              <a:rPr lang="nb-NO" dirty="0" err="1" smtClean="0"/>
              <a:t>good</a:t>
            </a:r>
            <a:r>
              <a:rPr lang="nb-NO" dirty="0" smtClean="0"/>
              <a:t> </a:t>
            </a:r>
            <a:r>
              <a:rPr lang="nb-NO" dirty="0" err="1" smtClean="0"/>
              <a:t>children</a:t>
            </a:r>
            <a:r>
              <a:rPr lang="nb-NO" dirty="0" smtClean="0"/>
              <a:t>. </a:t>
            </a:r>
          </a:p>
          <a:p>
            <a:r>
              <a:rPr lang="nb-NO" dirty="0" smtClean="0"/>
              <a:t>The </a:t>
            </a:r>
            <a:r>
              <a:rPr lang="nb-NO" dirty="0" err="1" smtClean="0"/>
              <a:t>grandmother</a:t>
            </a:r>
            <a:r>
              <a:rPr lang="nb-NO" dirty="0" smtClean="0"/>
              <a:t> </a:t>
            </a:r>
            <a:r>
              <a:rPr lang="nb-NO" dirty="0" err="1" smtClean="0"/>
              <a:t>also</a:t>
            </a:r>
            <a:r>
              <a:rPr lang="nb-NO" dirty="0" smtClean="0"/>
              <a:t> </a:t>
            </a:r>
            <a:r>
              <a:rPr lang="nb-NO" dirty="0" err="1" smtClean="0"/>
              <a:t>prayed</a:t>
            </a:r>
            <a:r>
              <a:rPr lang="nb-NO" dirty="0" smtClean="0"/>
              <a:t> for </a:t>
            </a:r>
            <a:r>
              <a:rPr lang="nb-NO" dirty="0" err="1" smtClean="0"/>
              <a:t>the</a:t>
            </a:r>
            <a:r>
              <a:rPr lang="nb-NO" dirty="0" smtClean="0"/>
              <a:t> </a:t>
            </a:r>
            <a:r>
              <a:rPr lang="nb-NO" dirty="0" err="1" smtClean="0"/>
              <a:t>protection</a:t>
            </a:r>
            <a:r>
              <a:rPr lang="nb-NO" dirty="0" smtClean="0"/>
              <a:t> </a:t>
            </a:r>
            <a:r>
              <a:rPr lang="nb-NO" dirty="0" err="1" smtClean="0"/>
              <a:t>of</a:t>
            </a:r>
            <a:r>
              <a:rPr lang="nb-NO" dirty="0" smtClean="0"/>
              <a:t> </a:t>
            </a:r>
            <a:r>
              <a:rPr lang="nb-NO" dirty="0" err="1" smtClean="0"/>
              <a:t>Prophet</a:t>
            </a:r>
            <a:r>
              <a:rPr lang="nb-NO" dirty="0" smtClean="0"/>
              <a:t> Isa. </a:t>
            </a:r>
          </a:p>
          <a:p>
            <a:r>
              <a:rPr lang="nb-NO" dirty="0" err="1" smtClean="0"/>
              <a:t>Monasticism</a:t>
            </a:r>
            <a:r>
              <a:rPr lang="nb-NO" dirty="0" smtClean="0"/>
              <a:t> not </a:t>
            </a:r>
            <a:r>
              <a:rPr lang="nb-NO" dirty="0" err="1" smtClean="0"/>
              <a:t>allowed</a:t>
            </a:r>
            <a:r>
              <a:rPr lang="nb-NO" dirty="0" smtClean="0"/>
              <a:t> in Islam, as </a:t>
            </a:r>
            <a:r>
              <a:rPr lang="nb-NO" dirty="0" err="1" smtClean="0"/>
              <a:t>the</a:t>
            </a:r>
            <a:r>
              <a:rPr lang="nb-NO" dirty="0" smtClean="0"/>
              <a:t> Christians to it.</a:t>
            </a:r>
          </a:p>
          <a:p>
            <a:endParaRPr lang="nb-NO"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Ayah</a:t>
            </a:r>
            <a:r>
              <a:rPr lang="nb-NO" dirty="0" smtClean="0"/>
              <a:t> 37</a:t>
            </a:r>
            <a:endParaRPr lang="nb-NO" dirty="0"/>
          </a:p>
        </p:txBody>
      </p:sp>
      <p:sp>
        <p:nvSpPr>
          <p:cNvPr id="3" name="Plassholder for innhold 2"/>
          <p:cNvSpPr>
            <a:spLocks noGrp="1"/>
          </p:cNvSpPr>
          <p:nvPr>
            <p:ph idx="1"/>
          </p:nvPr>
        </p:nvSpPr>
        <p:spPr/>
        <p:txBody>
          <a:bodyPr>
            <a:normAutofit/>
          </a:bodyPr>
          <a:lstStyle/>
          <a:p>
            <a:pPr algn="ctr">
              <a:buNone/>
            </a:pPr>
            <a:r>
              <a:rPr lang="ar-AE" sz="4400" dirty="0" smtClean="0"/>
              <a:t>فَتَقَبَّلَهَا رَبُّهَا بِقَبُولٍ حَسَنٍ وَأَنبَتَهَا نَبَاتًا حَسَنًا وَكَفَّلَهَا زَكَرِيَّا ۖ كُلَّمَا دَخَلَ عَلَيْهَا زَكَرِيَّا الْمِحْرَابَ وَجَدَ عِندَهَا رِزْقًا ۖ قَالَ يَا مَرْيَمُ أَنَّىٰ لَكِ هَـٰذَا ۖ قَالَتْ هُوَ مِنْ عِندِ اللَّـهِ ۖ إِنَّ اللَّـهَ يَرْزُقُ مَن يَشَاءُ بِغَيْرِ حِسَابٍ ﴿٣٧﴾</a:t>
            </a:r>
            <a:endParaRPr lang="nb-NO" sz="4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Ayah</a:t>
            </a:r>
            <a:r>
              <a:rPr lang="nb-NO" dirty="0" smtClean="0"/>
              <a:t> 37 - </a:t>
            </a:r>
            <a:r>
              <a:rPr lang="nb-NO" dirty="0" err="1" smtClean="0"/>
              <a:t>Translation</a:t>
            </a:r>
            <a:endParaRPr lang="nb-NO" dirty="0"/>
          </a:p>
        </p:txBody>
      </p:sp>
      <p:sp>
        <p:nvSpPr>
          <p:cNvPr id="3" name="Plassholder for innhold 2"/>
          <p:cNvSpPr>
            <a:spLocks noGrp="1"/>
          </p:cNvSpPr>
          <p:nvPr>
            <p:ph idx="1"/>
          </p:nvPr>
        </p:nvSpPr>
        <p:spPr/>
        <p:txBody>
          <a:bodyPr>
            <a:normAutofit/>
          </a:bodyPr>
          <a:lstStyle/>
          <a:p>
            <a:pPr algn="ctr">
              <a:buNone/>
            </a:pPr>
            <a:r>
              <a:rPr lang="en-US" sz="2800" dirty="0" smtClean="0"/>
              <a:t>So her Lord accepted her with good acceptance and caused her to grow in a good manner and put her in the care of Zechariah. Every time Zechariah entered upon her in the prayer chamber, he found with her provision. He said, "O Mary, from where is this [coming] to you?" She said, "It is from Allah . Indeed, Allah provides for whom He wills without account."</a:t>
            </a:r>
          </a:p>
          <a:p>
            <a:pPr algn="ctr">
              <a:buNone/>
            </a:pPr>
            <a:endParaRPr lang="nb-NO"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More </a:t>
            </a:r>
            <a:r>
              <a:rPr lang="nb-NO" dirty="0" err="1" smtClean="0"/>
              <a:t>about</a:t>
            </a:r>
            <a:r>
              <a:rPr lang="nb-NO" dirty="0" smtClean="0"/>
              <a:t> </a:t>
            </a:r>
            <a:r>
              <a:rPr lang="nb-NO" dirty="0" err="1" smtClean="0"/>
              <a:t>ayah</a:t>
            </a:r>
            <a:r>
              <a:rPr lang="nb-NO" dirty="0" smtClean="0"/>
              <a:t> 37</a:t>
            </a:r>
            <a:endParaRPr lang="nb-NO" dirty="0"/>
          </a:p>
        </p:txBody>
      </p:sp>
      <p:sp>
        <p:nvSpPr>
          <p:cNvPr id="3" name="Plassholder for innhold 2"/>
          <p:cNvSpPr>
            <a:spLocks noGrp="1"/>
          </p:cNvSpPr>
          <p:nvPr>
            <p:ph idx="1"/>
          </p:nvPr>
        </p:nvSpPr>
        <p:spPr>
          <a:xfrm>
            <a:off x="3563888" y="1556792"/>
            <a:ext cx="4896544" cy="4896544"/>
          </a:xfrm>
        </p:spPr>
        <p:txBody>
          <a:bodyPr>
            <a:normAutofit/>
          </a:bodyPr>
          <a:lstStyle/>
          <a:p>
            <a:r>
              <a:rPr lang="nb-NO" dirty="0" smtClean="0"/>
              <a:t>”So her Lord </a:t>
            </a:r>
            <a:r>
              <a:rPr lang="nb-NO" dirty="0" err="1" smtClean="0"/>
              <a:t>accepted</a:t>
            </a:r>
            <a:r>
              <a:rPr lang="nb-NO" dirty="0" smtClean="0"/>
              <a:t> her </a:t>
            </a:r>
            <a:r>
              <a:rPr lang="nb-NO" dirty="0" err="1" smtClean="0"/>
              <a:t>with</a:t>
            </a:r>
            <a:r>
              <a:rPr lang="nb-NO" dirty="0" smtClean="0"/>
              <a:t> </a:t>
            </a:r>
            <a:r>
              <a:rPr lang="nb-NO" dirty="0" err="1" smtClean="0"/>
              <a:t>good</a:t>
            </a:r>
            <a:r>
              <a:rPr lang="nb-NO" dirty="0" smtClean="0"/>
              <a:t> </a:t>
            </a:r>
            <a:r>
              <a:rPr lang="nb-NO" dirty="0" err="1" smtClean="0"/>
              <a:t>acceptance</a:t>
            </a:r>
            <a:r>
              <a:rPr lang="nb-NO" dirty="0" smtClean="0"/>
              <a:t>”: </a:t>
            </a:r>
            <a:r>
              <a:rPr lang="nb-NO" dirty="0" err="1" smtClean="0"/>
              <a:t>this</a:t>
            </a:r>
            <a:r>
              <a:rPr lang="nb-NO" dirty="0" smtClean="0"/>
              <a:t> </a:t>
            </a:r>
            <a:r>
              <a:rPr lang="nb-NO" dirty="0" err="1" smtClean="0"/>
              <a:t>was</a:t>
            </a:r>
            <a:r>
              <a:rPr lang="nb-NO" dirty="0" smtClean="0"/>
              <a:t> </a:t>
            </a:r>
            <a:r>
              <a:rPr lang="nb-NO" dirty="0" err="1" smtClean="0"/>
              <a:t>such</a:t>
            </a:r>
            <a:r>
              <a:rPr lang="nb-NO" dirty="0" smtClean="0"/>
              <a:t> a </a:t>
            </a:r>
            <a:r>
              <a:rPr lang="nb-NO" dirty="0" err="1" smtClean="0"/>
              <a:t>big</a:t>
            </a:r>
            <a:r>
              <a:rPr lang="nb-NO" dirty="0" smtClean="0"/>
              <a:t> </a:t>
            </a:r>
            <a:r>
              <a:rPr lang="nb-NO" dirty="0" err="1" smtClean="0"/>
              <a:t>honor</a:t>
            </a:r>
            <a:r>
              <a:rPr lang="nb-NO" dirty="0" smtClean="0"/>
              <a:t> for </a:t>
            </a:r>
            <a:r>
              <a:rPr lang="nb-NO" dirty="0" err="1" smtClean="0"/>
              <a:t>the</a:t>
            </a:r>
            <a:r>
              <a:rPr lang="nb-NO" dirty="0" smtClean="0"/>
              <a:t> </a:t>
            </a:r>
            <a:r>
              <a:rPr lang="nb-NO" dirty="0" err="1" smtClean="0"/>
              <a:t>mother</a:t>
            </a:r>
            <a:r>
              <a:rPr lang="nb-NO" dirty="0" smtClean="0"/>
              <a:t> </a:t>
            </a:r>
            <a:r>
              <a:rPr lang="nb-NO" dirty="0" err="1" smtClean="0"/>
              <a:t>of</a:t>
            </a:r>
            <a:r>
              <a:rPr lang="nb-NO" dirty="0" smtClean="0"/>
              <a:t> Maryam, </a:t>
            </a:r>
            <a:r>
              <a:rPr lang="nb-NO" dirty="0" err="1" smtClean="0"/>
              <a:t>that</a:t>
            </a:r>
            <a:r>
              <a:rPr lang="nb-NO" dirty="0" smtClean="0"/>
              <a:t> her </a:t>
            </a:r>
            <a:r>
              <a:rPr lang="nb-NO" dirty="0" err="1" smtClean="0"/>
              <a:t>pledge</a:t>
            </a:r>
            <a:r>
              <a:rPr lang="nb-NO" dirty="0" smtClean="0"/>
              <a:t> </a:t>
            </a:r>
            <a:r>
              <a:rPr lang="nb-NO" dirty="0" err="1" smtClean="0"/>
              <a:t>was</a:t>
            </a:r>
            <a:r>
              <a:rPr lang="nb-NO" dirty="0" smtClean="0"/>
              <a:t> </a:t>
            </a:r>
            <a:r>
              <a:rPr lang="nb-NO" dirty="0" err="1" smtClean="0"/>
              <a:t>accepted</a:t>
            </a:r>
            <a:r>
              <a:rPr lang="nb-NO" dirty="0" smtClean="0"/>
              <a:t>.</a:t>
            </a:r>
          </a:p>
          <a:p>
            <a:r>
              <a:rPr lang="nb-NO" dirty="0" smtClean="0"/>
              <a:t>”</a:t>
            </a:r>
            <a:r>
              <a:rPr lang="en-US" dirty="0" smtClean="0"/>
              <a:t> in the care of Zechariah.” : </a:t>
            </a:r>
            <a:r>
              <a:rPr lang="en-US" dirty="0" err="1" smtClean="0"/>
              <a:t>Maryam</a:t>
            </a:r>
            <a:r>
              <a:rPr lang="en-US" dirty="0" smtClean="0"/>
              <a:t> was being taken care of by her uncle, prophet </a:t>
            </a:r>
            <a:r>
              <a:rPr lang="en-US" dirty="0" err="1" smtClean="0"/>
              <a:t>Zakariya</a:t>
            </a:r>
            <a:r>
              <a:rPr lang="en-US" dirty="0" smtClean="0"/>
              <a:t>. </a:t>
            </a:r>
          </a:p>
          <a:p>
            <a:r>
              <a:rPr lang="en-US" dirty="0" smtClean="0"/>
              <a:t>She spent her youth in worship.</a:t>
            </a:r>
          </a:p>
          <a:p>
            <a:r>
              <a:rPr lang="en-US" dirty="0" smtClean="0"/>
              <a:t>“provisions” are meant delicious fruits or knowledge in this context. </a:t>
            </a:r>
          </a:p>
          <a:p>
            <a:endParaRPr lang="nb-NO" dirty="0"/>
          </a:p>
        </p:txBody>
      </p:sp>
      <p:pic>
        <p:nvPicPr>
          <p:cNvPr id="5122" name="Picture 2" descr="C:\Users\HMS\AppData\Local\Microsoft\Windows\Temporary Internet Files\Content.IE5\QFHWI1S3\MP900430479[1].jpg"/>
          <p:cNvPicPr>
            <a:picLocks noChangeAspect="1" noChangeArrowheads="1"/>
          </p:cNvPicPr>
          <p:nvPr/>
        </p:nvPicPr>
        <p:blipFill>
          <a:blip r:embed="rId2" cstate="print"/>
          <a:srcRect/>
          <a:stretch>
            <a:fillRect/>
          </a:stretch>
        </p:blipFill>
        <p:spPr bwMode="auto">
          <a:xfrm>
            <a:off x="755576" y="2204864"/>
            <a:ext cx="2852936" cy="374441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Rizq</a:t>
            </a:r>
            <a:r>
              <a:rPr lang="nb-NO" dirty="0" smtClean="0"/>
              <a:t>…</a:t>
            </a:r>
            <a:endParaRPr lang="nb-NO" dirty="0"/>
          </a:p>
        </p:txBody>
      </p:sp>
      <p:sp>
        <p:nvSpPr>
          <p:cNvPr id="3" name="Plassholder for innhold 2"/>
          <p:cNvSpPr>
            <a:spLocks noGrp="1"/>
          </p:cNvSpPr>
          <p:nvPr>
            <p:ph idx="1"/>
          </p:nvPr>
        </p:nvSpPr>
        <p:spPr/>
        <p:txBody>
          <a:bodyPr/>
          <a:lstStyle/>
          <a:p>
            <a:r>
              <a:rPr lang="nb-NO" dirty="0" smtClean="0"/>
              <a:t>It is not </a:t>
            </a:r>
            <a:r>
              <a:rPr lang="nb-NO" dirty="0" err="1" smtClean="0"/>
              <a:t>allowed</a:t>
            </a:r>
            <a:r>
              <a:rPr lang="nb-NO" dirty="0" smtClean="0"/>
              <a:t> to </a:t>
            </a:r>
            <a:r>
              <a:rPr lang="nb-NO" dirty="0" err="1" smtClean="0"/>
              <a:t>disobey</a:t>
            </a:r>
            <a:r>
              <a:rPr lang="nb-NO" dirty="0" smtClean="0"/>
              <a:t> or do </a:t>
            </a:r>
            <a:r>
              <a:rPr lang="nb-NO" dirty="0" err="1" smtClean="0"/>
              <a:t>something</a:t>
            </a:r>
            <a:r>
              <a:rPr lang="nb-NO" dirty="0" smtClean="0"/>
              <a:t> </a:t>
            </a:r>
            <a:r>
              <a:rPr lang="nb-NO" dirty="0" err="1" smtClean="0"/>
              <a:t>which</a:t>
            </a:r>
            <a:r>
              <a:rPr lang="nb-NO" dirty="0" smtClean="0"/>
              <a:t> </a:t>
            </a:r>
            <a:r>
              <a:rPr lang="nb-NO" dirty="0" err="1" smtClean="0"/>
              <a:t>will</a:t>
            </a:r>
            <a:r>
              <a:rPr lang="nb-NO" dirty="0" smtClean="0"/>
              <a:t> make Allah </a:t>
            </a:r>
            <a:r>
              <a:rPr lang="nb-NO" dirty="0" err="1" smtClean="0"/>
              <a:t>angry</a:t>
            </a:r>
            <a:r>
              <a:rPr lang="nb-NO" dirty="0" smtClean="0"/>
              <a:t>, for </a:t>
            </a:r>
            <a:r>
              <a:rPr lang="nb-NO" dirty="0" err="1" smtClean="0"/>
              <a:t>the</a:t>
            </a:r>
            <a:r>
              <a:rPr lang="nb-NO" dirty="0" smtClean="0"/>
              <a:t> sake </a:t>
            </a:r>
            <a:r>
              <a:rPr lang="nb-NO" dirty="0" err="1" smtClean="0"/>
              <a:t>of</a:t>
            </a:r>
            <a:r>
              <a:rPr lang="nb-NO" dirty="0" smtClean="0"/>
              <a:t> </a:t>
            </a:r>
            <a:r>
              <a:rPr lang="nb-NO" dirty="0" err="1" smtClean="0"/>
              <a:t>rizq</a:t>
            </a:r>
            <a:r>
              <a:rPr lang="nb-NO" dirty="0" smtClean="0"/>
              <a:t>. </a:t>
            </a:r>
          </a:p>
          <a:p>
            <a:r>
              <a:rPr lang="nb-NO" dirty="0" err="1" smtClean="0"/>
              <a:t>Jinns</a:t>
            </a:r>
            <a:r>
              <a:rPr lang="nb-NO" dirty="0" smtClean="0"/>
              <a:t> and humans </a:t>
            </a:r>
            <a:r>
              <a:rPr lang="nb-NO" dirty="0" err="1" smtClean="0"/>
              <a:t>are</a:t>
            </a:r>
            <a:r>
              <a:rPr lang="nb-NO" dirty="0" smtClean="0"/>
              <a:t> </a:t>
            </a:r>
            <a:r>
              <a:rPr lang="nb-NO" dirty="0" err="1" smtClean="0"/>
              <a:t>created</a:t>
            </a:r>
            <a:r>
              <a:rPr lang="nb-NO" dirty="0" smtClean="0"/>
              <a:t> for </a:t>
            </a:r>
            <a:r>
              <a:rPr lang="nb-NO" dirty="0" err="1" smtClean="0"/>
              <a:t>worship</a:t>
            </a:r>
            <a:r>
              <a:rPr lang="nb-NO" dirty="0" smtClean="0"/>
              <a:t> (</a:t>
            </a:r>
            <a:r>
              <a:rPr lang="nb-NO" dirty="0" err="1" smtClean="0"/>
              <a:t>ibadat</a:t>
            </a:r>
            <a:r>
              <a:rPr lang="nb-NO" dirty="0" smtClean="0"/>
              <a:t>), it is Allah </a:t>
            </a:r>
            <a:r>
              <a:rPr lang="nb-NO" dirty="0" err="1" smtClean="0"/>
              <a:t>who</a:t>
            </a:r>
            <a:r>
              <a:rPr lang="nb-NO" dirty="0" smtClean="0"/>
              <a:t> </a:t>
            </a:r>
            <a:r>
              <a:rPr lang="nb-NO" dirty="0" err="1" smtClean="0"/>
              <a:t>gives</a:t>
            </a:r>
            <a:r>
              <a:rPr lang="nb-NO" dirty="0" smtClean="0"/>
              <a:t> </a:t>
            </a:r>
            <a:r>
              <a:rPr lang="nb-NO" dirty="0" err="1" smtClean="0"/>
              <a:t>rizq</a:t>
            </a:r>
            <a:r>
              <a:rPr lang="nb-NO" dirty="0" smtClean="0"/>
              <a:t>. </a:t>
            </a:r>
            <a:endParaRPr lang="nb-NO" dirty="0"/>
          </a:p>
        </p:txBody>
      </p:sp>
      <p:pic>
        <p:nvPicPr>
          <p:cNvPr id="6147" name="Picture 3" descr="C:\Users\HMS\AppData\Local\Microsoft\Windows\Temporary Internet Files\Content.IE5\QFHWI1S3\MP900438787[1].jpg"/>
          <p:cNvPicPr>
            <a:picLocks noChangeAspect="1" noChangeArrowheads="1"/>
          </p:cNvPicPr>
          <p:nvPr/>
        </p:nvPicPr>
        <p:blipFill>
          <a:blip r:embed="rId2" cstate="print"/>
          <a:srcRect/>
          <a:stretch>
            <a:fillRect/>
          </a:stretch>
        </p:blipFill>
        <p:spPr bwMode="auto">
          <a:xfrm>
            <a:off x="1835696" y="3140968"/>
            <a:ext cx="5328592" cy="323071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Ayah</a:t>
            </a:r>
            <a:r>
              <a:rPr lang="nb-NO" dirty="0" smtClean="0"/>
              <a:t> 38</a:t>
            </a:r>
            <a:endParaRPr lang="nb-NO" dirty="0"/>
          </a:p>
        </p:txBody>
      </p:sp>
      <p:sp>
        <p:nvSpPr>
          <p:cNvPr id="3" name="Plassholder for innhold 2"/>
          <p:cNvSpPr>
            <a:spLocks noGrp="1"/>
          </p:cNvSpPr>
          <p:nvPr>
            <p:ph idx="1"/>
          </p:nvPr>
        </p:nvSpPr>
        <p:spPr/>
        <p:txBody>
          <a:bodyPr>
            <a:normAutofit/>
          </a:bodyPr>
          <a:lstStyle/>
          <a:p>
            <a:pPr algn="ctr">
              <a:buNone/>
            </a:pPr>
            <a:r>
              <a:rPr lang="ar-AE" sz="4400" dirty="0" smtClean="0"/>
              <a:t>هُنَالِكَ دَعَا زَكَرِيَّا رَبَّهُ ۖ قَالَ رَبِّ هَبْ لِي مِن لَّدُنكَ ذُرِّيَّةً طَيِّبَةً ۖ إِنَّكَ سَمِيعُ الدُّعَاءِ ﴿٣٨﴾</a:t>
            </a:r>
            <a:r>
              <a:rPr lang="nb-NO" sz="4400" dirty="0" smtClean="0"/>
              <a:t/>
            </a:r>
            <a:br>
              <a:rPr lang="nb-NO" sz="4400" dirty="0" smtClean="0"/>
            </a:br>
            <a:r>
              <a:rPr lang="nb-NO" sz="4400" dirty="0" smtClean="0"/>
              <a:t/>
            </a:r>
            <a:br>
              <a:rPr lang="nb-NO" sz="4400" dirty="0" smtClean="0"/>
            </a:br>
            <a:r>
              <a:rPr lang="en-US" sz="2800" dirty="0" smtClean="0"/>
              <a:t>At that, Zechariah called upon his Lord, saying, "My Lord, grant me from Yourself a good offspring. Indeed, You are the Hearer of supplication."</a:t>
            </a:r>
          </a:p>
          <a:p>
            <a:pPr algn="ctr">
              <a:buNone/>
            </a:pPr>
            <a:endParaRPr lang="nb-NO" sz="4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a:t>
            </a:r>
            <a:r>
              <a:rPr lang="en-US" dirty="0" smtClean="0"/>
              <a:t>Zechariah called upon his Lord…”</a:t>
            </a:r>
            <a:endParaRPr lang="nb-NO" dirty="0"/>
          </a:p>
        </p:txBody>
      </p:sp>
      <p:sp>
        <p:nvSpPr>
          <p:cNvPr id="3" name="Plassholder for innhold 2"/>
          <p:cNvSpPr>
            <a:spLocks noGrp="1"/>
          </p:cNvSpPr>
          <p:nvPr>
            <p:ph idx="1"/>
          </p:nvPr>
        </p:nvSpPr>
        <p:spPr/>
        <p:txBody>
          <a:bodyPr/>
          <a:lstStyle/>
          <a:p>
            <a:r>
              <a:rPr lang="nb-NO" dirty="0" err="1" smtClean="0"/>
              <a:t>When</a:t>
            </a:r>
            <a:r>
              <a:rPr lang="nb-NO" dirty="0" smtClean="0"/>
              <a:t> </a:t>
            </a:r>
            <a:r>
              <a:rPr lang="nb-NO" dirty="0" err="1" smtClean="0"/>
              <a:t>prophet</a:t>
            </a:r>
            <a:r>
              <a:rPr lang="nb-NO" dirty="0" smtClean="0"/>
              <a:t> </a:t>
            </a:r>
            <a:r>
              <a:rPr lang="nb-NO" dirty="0" err="1" smtClean="0"/>
              <a:t>Zakariya</a:t>
            </a:r>
            <a:r>
              <a:rPr lang="nb-NO" dirty="0" smtClean="0"/>
              <a:t> </a:t>
            </a:r>
            <a:r>
              <a:rPr lang="nb-NO" dirty="0" err="1" smtClean="0"/>
              <a:t>saw</a:t>
            </a:r>
            <a:r>
              <a:rPr lang="nb-NO" dirty="0" smtClean="0"/>
              <a:t> </a:t>
            </a:r>
            <a:r>
              <a:rPr lang="nb-NO" dirty="0" err="1" smtClean="0"/>
              <a:t>that</a:t>
            </a:r>
            <a:r>
              <a:rPr lang="nb-NO" dirty="0" smtClean="0"/>
              <a:t> Maryam </a:t>
            </a:r>
            <a:r>
              <a:rPr lang="nb-NO" dirty="0" err="1" smtClean="0"/>
              <a:t>was</a:t>
            </a:r>
            <a:r>
              <a:rPr lang="nb-NO" dirty="0" smtClean="0"/>
              <a:t> </a:t>
            </a:r>
            <a:r>
              <a:rPr lang="nb-NO" dirty="0" err="1" smtClean="0"/>
              <a:t>being</a:t>
            </a:r>
            <a:r>
              <a:rPr lang="nb-NO" dirty="0" smtClean="0"/>
              <a:t> </a:t>
            </a:r>
            <a:r>
              <a:rPr lang="nb-NO" dirty="0" err="1" smtClean="0"/>
              <a:t>blessed</a:t>
            </a:r>
            <a:r>
              <a:rPr lang="nb-NO" dirty="0" smtClean="0"/>
              <a:t> by Allah </a:t>
            </a:r>
            <a:r>
              <a:rPr lang="nb-NO" dirty="0" err="1" smtClean="0"/>
              <a:t>with</a:t>
            </a:r>
            <a:r>
              <a:rPr lang="nb-NO" dirty="0" smtClean="0"/>
              <a:t> </a:t>
            </a:r>
            <a:r>
              <a:rPr lang="nb-NO" dirty="0" err="1" smtClean="0"/>
              <a:t>these</a:t>
            </a:r>
            <a:r>
              <a:rPr lang="nb-NO" dirty="0" smtClean="0"/>
              <a:t> </a:t>
            </a:r>
            <a:r>
              <a:rPr lang="nb-NO" dirty="0" err="1" smtClean="0"/>
              <a:t>fruits</a:t>
            </a:r>
            <a:r>
              <a:rPr lang="nb-NO" dirty="0" smtClean="0"/>
              <a:t>, he felt </a:t>
            </a:r>
            <a:r>
              <a:rPr lang="nb-NO" dirty="0" err="1" smtClean="0"/>
              <a:t>encouraged</a:t>
            </a:r>
            <a:r>
              <a:rPr lang="nb-NO" dirty="0" smtClean="0"/>
              <a:t> to </a:t>
            </a:r>
            <a:r>
              <a:rPr lang="nb-NO" dirty="0" err="1" smtClean="0"/>
              <a:t>supplicate</a:t>
            </a:r>
            <a:r>
              <a:rPr lang="nb-NO" dirty="0" smtClean="0"/>
              <a:t> for a </a:t>
            </a:r>
            <a:r>
              <a:rPr lang="nb-NO" dirty="0" err="1" smtClean="0"/>
              <a:t>good</a:t>
            </a:r>
            <a:r>
              <a:rPr lang="nb-NO" dirty="0" smtClean="0"/>
              <a:t> </a:t>
            </a:r>
            <a:r>
              <a:rPr lang="nb-NO" dirty="0" err="1" smtClean="0"/>
              <a:t>child</a:t>
            </a:r>
            <a:r>
              <a:rPr lang="nb-NO" dirty="0" smtClean="0"/>
              <a:t>. </a:t>
            </a:r>
            <a:endParaRPr lang="nb-NO" dirty="0"/>
          </a:p>
        </p:txBody>
      </p:sp>
      <p:pic>
        <p:nvPicPr>
          <p:cNvPr id="11268" name="Picture 4" descr="http://ibn1brahim.files.wordpress.com/2008/03/supplication.jpg"/>
          <p:cNvPicPr>
            <a:picLocks noChangeAspect="1" noChangeArrowheads="1"/>
          </p:cNvPicPr>
          <p:nvPr/>
        </p:nvPicPr>
        <p:blipFill>
          <a:blip r:embed="rId2" cstate="print"/>
          <a:srcRect/>
          <a:stretch>
            <a:fillRect/>
          </a:stretch>
        </p:blipFill>
        <p:spPr bwMode="auto">
          <a:xfrm>
            <a:off x="2267744" y="2996952"/>
            <a:ext cx="4595267" cy="3059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Ayah</a:t>
            </a:r>
            <a:r>
              <a:rPr lang="nb-NO" dirty="0" smtClean="0"/>
              <a:t> 39</a:t>
            </a:r>
            <a:endParaRPr lang="nb-NO" dirty="0"/>
          </a:p>
        </p:txBody>
      </p:sp>
      <p:sp>
        <p:nvSpPr>
          <p:cNvPr id="3" name="Plassholder for innhold 2"/>
          <p:cNvSpPr>
            <a:spLocks noGrp="1"/>
          </p:cNvSpPr>
          <p:nvPr>
            <p:ph idx="1"/>
          </p:nvPr>
        </p:nvSpPr>
        <p:spPr/>
        <p:txBody>
          <a:bodyPr>
            <a:normAutofit/>
          </a:bodyPr>
          <a:lstStyle/>
          <a:p>
            <a:pPr algn="ctr">
              <a:buNone/>
            </a:pPr>
            <a:r>
              <a:rPr lang="ar-AE" sz="4400" dirty="0" smtClean="0"/>
              <a:t>فَنَادَتْهُ الْمَلَائِكَةُ وَهُوَ قَائِمٌ يُصَلِّي فِي الْمِحْرَابِ أَنَّ اللَّـهَ يُبَشِّرُكَ بِيَحْيَىٰ مُصَدِّقًا بِكَلِمَةٍ مِّنَ اللَّـهِ وَسَيِّدًا وَحَصُورًا وَنَبِيًّا مِّنَ الصَّالِحِينَ ﴿٣٩﴾</a:t>
            </a:r>
            <a:endParaRPr lang="nb-NO" sz="4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Topic</a:t>
            </a:r>
            <a:r>
              <a:rPr lang="nb-NO" dirty="0" smtClean="0"/>
              <a:t> </a:t>
            </a:r>
            <a:r>
              <a:rPr lang="nb-NO" dirty="0" err="1" smtClean="0"/>
              <a:t>of</a:t>
            </a:r>
            <a:r>
              <a:rPr lang="nb-NO" dirty="0" smtClean="0"/>
              <a:t> </a:t>
            </a:r>
            <a:r>
              <a:rPr lang="nb-NO" dirty="0" err="1" smtClean="0"/>
              <a:t>the</a:t>
            </a:r>
            <a:r>
              <a:rPr lang="nb-NO" dirty="0" smtClean="0"/>
              <a:t> verses</a:t>
            </a:r>
            <a:endParaRPr lang="nb-NO" dirty="0"/>
          </a:p>
        </p:txBody>
      </p:sp>
      <p:sp>
        <p:nvSpPr>
          <p:cNvPr id="3" name="Plassholder for innhold 2"/>
          <p:cNvSpPr>
            <a:spLocks noGrp="1"/>
          </p:cNvSpPr>
          <p:nvPr>
            <p:ph idx="1"/>
          </p:nvPr>
        </p:nvSpPr>
        <p:spPr/>
        <p:txBody>
          <a:bodyPr/>
          <a:lstStyle/>
          <a:p>
            <a:r>
              <a:rPr lang="nb-NO" dirty="0" smtClean="0"/>
              <a:t>The </a:t>
            </a:r>
            <a:r>
              <a:rPr lang="nb-NO" dirty="0" err="1" smtClean="0"/>
              <a:t>chosen</a:t>
            </a:r>
            <a:r>
              <a:rPr lang="nb-NO" dirty="0" smtClean="0"/>
              <a:t> </a:t>
            </a:r>
            <a:r>
              <a:rPr lang="nb-NO" dirty="0" err="1" smtClean="0"/>
              <a:t>prophets</a:t>
            </a:r>
            <a:r>
              <a:rPr lang="nb-NO" dirty="0" smtClean="0"/>
              <a:t> [33-34]</a:t>
            </a:r>
          </a:p>
          <a:p>
            <a:r>
              <a:rPr lang="nb-NO" dirty="0" smtClean="0"/>
              <a:t>The </a:t>
            </a:r>
            <a:r>
              <a:rPr lang="nb-NO" dirty="0" err="1" smtClean="0"/>
              <a:t>pledge</a:t>
            </a:r>
            <a:r>
              <a:rPr lang="nb-NO" dirty="0" smtClean="0"/>
              <a:t> </a:t>
            </a:r>
            <a:r>
              <a:rPr lang="nb-NO" dirty="0" err="1" smtClean="0"/>
              <a:t>of</a:t>
            </a:r>
            <a:r>
              <a:rPr lang="nb-NO" dirty="0" smtClean="0"/>
              <a:t> </a:t>
            </a:r>
            <a:r>
              <a:rPr lang="nb-NO" dirty="0" err="1" smtClean="0"/>
              <a:t>the</a:t>
            </a:r>
            <a:r>
              <a:rPr lang="nb-NO" dirty="0" smtClean="0"/>
              <a:t> </a:t>
            </a:r>
            <a:r>
              <a:rPr lang="nb-NO" dirty="0" err="1" smtClean="0"/>
              <a:t>wife</a:t>
            </a:r>
            <a:r>
              <a:rPr lang="nb-NO" dirty="0" smtClean="0"/>
              <a:t> </a:t>
            </a:r>
            <a:r>
              <a:rPr lang="nb-NO" dirty="0" err="1" smtClean="0"/>
              <a:t>of</a:t>
            </a:r>
            <a:r>
              <a:rPr lang="nb-NO" dirty="0" smtClean="0"/>
              <a:t> Imran [35]</a:t>
            </a:r>
          </a:p>
          <a:p>
            <a:r>
              <a:rPr lang="nb-NO" dirty="0" smtClean="0"/>
              <a:t>The story </a:t>
            </a:r>
            <a:r>
              <a:rPr lang="nb-NO" dirty="0" err="1" smtClean="0"/>
              <a:t>of</a:t>
            </a:r>
            <a:r>
              <a:rPr lang="nb-NO" dirty="0" smtClean="0"/>
              <a:t> Maryam AS [36-37]</a:t>
            </a:r>
          </a:p>
          <a:p>
            <a:r>
              <a:rPr lang="nb-NO" dirty="0" err="1" smtClean="0"/>
              <a:t>Supplication</a:t>
            </a:r>
            <a:r>
              <a:rPr lang="nb-NO" dirty="0" smtClean="0"/>
              <a:t> </a:t>
            </a:r>
            <a:r>
              <a:rPr lang="nb-NO" dirty="0" err="1" smtClean="0"/>
              <a:t>of</a:t>
            </a:r>
            <a:r>
              <a:rPr lang="nb-NO" dirty="0" smtClean="0"/>
              <a:t> </a:t>
            </a:r>
            <a:r>
              <a:rPr lang="nb-NO" dirty="0" err="1" smtClean="0"/>
              <a:t>prophet</a:t>
            </a:r>
            <a:r>
              <a:rPr lang="nb-NO" dirty="0" smtClean="0"/>
              <a:t> </a:t>
            </a:r>
            <a:r>
              <a:rPr lang="nb-NO" dirty="0" err="1" smtClean="0"/>
              <a:t>Zakariya</a:t>
            </a:r>
            <a:r>
              <a:rPr lang="nb-NO" dirty="0" smtClean="0"/>
              <a:t> [38]</a:t>
            </a:r>
          </a:p>
          <a:p>
            <a:r>
              <a:rPr lang="nb-NO" dirty="0" err="1" smtClean="0"/>
              <a:t>Good</a:t>
            </a:r>
            <a:r>
              <a:rPr lang="nb-NO" dirty="0" smtClean="0"/>
              <a:t> tidings </a:t>
            </a:r>
            <a:r>
              <a:rPr lang="nb-NO" dirty="0" err="1" smtClean="0"/>
              <a:t>about</a:t>
            </a:r>
            <a:r>
              <a:rPr lang="nb-NO" dirty="0" smtClean="0"/>
              <a:t> </a:t>
            </a:r>
            <a:r>
              <a:rPr lang="nb-NO" dirty="0" err="1" smtClean="0"/>
              <a:t>prophet</a:t>
            </a:r>
            <a:r>
              <a:rPr lang="nb-NO" dirty="0" smtClean="0"/>
              <a:t> Yahya [39]</a:t>
            </a:r>
          </a:p>
          <a:p>
            <a:r>
              <a:rPr lang="nb-NO" dirty="0" smtClean="0"/>
              <a:t>The </a:t>
            </a:r>
            <a:r>
              <a:rPr lang="nb-NO" dirty="0" err="1" smtClean="0"/>
              <a:t>response</a:t>
            </a:r>
            <a:r>
              <a:rPr lang="nb-NO" dirty="0" smtClean="0"/>
              <a:t> </a:t>
            </a:r>
            <a:r>
              <a:rPr lang="nb-NO" dirty="0" err="1" smtClean="0"/>
              <a:t>of</a:t>
            </a:r>
            <a:r>
              <a:rPr lang="nb-NO" dirty="0" smtClean="0"/>
              <a:t> </a:t>
            </a:r>
            <a:r>
              <a:rPr lang="nb-NO" dirty="0" err="1" smtClean="0"/>
              <a:t>prophet</a:t>
            </a:r>
            <a:r>
              <a:rPr lang="nb-NO" dirty="0" smtClean="0"/>
              <a:t> </a:t>
            </a:r>
            <a:r>
              <a:rPr lang="nb-NO" dirty="0" err="1" smtClean="0"/>
              <a:t>Zakariya</a:t>
            </a:r>
            <a:r>
              <a:rPr lang="nb-NO" dirty="0" smtClean="0"/>
              <a:t> [40-41]</a:t>
            </a:r>
          </a:p>
          <a:p>
            <a:r>
              <a:rPr lang="nb-NO" dirty="0" smtClean="0"/>
              <a:t>Maryam AS, </a:t>
            </a:r>
            <a:r>
              <a:rPr lang="nb-NO" dirty="0" err="1" smtClean="0"/>
              <a:t>chosen</a:t>
            </a:r>
            <a:r>
              <a:rPr lang="nb-NO" dirty="0" smtClean="0"/>
              <a:t> by Allah [42-43]</a:t>
            </a:r>
          </a:p>
          <a:p>
            <a:r>
              <a:rPr lang="nb-NO" dirty="0" smtClean="0"/>
              <a:t>The </a:t>
            </a:r>
            <a:r>
              <a:rPr lang="nb-NO" dirty="0" err="1" smtClean="0"/>
              <a:t>prophet</a:t>
            </a:r>
            <a:r>
              <a:rPr lang="nb-NO" dirty="0" smtClean="0"/>
              <a:t> Muhammad SAW </a:t>
            </a:r>
            <a:r>
              <a:rPr lang="nb-NO" dirty="0" err="1" smtClean="0"/>
              <a:t>was</a:t>
            </a:r>
            <a:r>
              <a:rPr lang="nb-NO" dirty="0" smtClean="0"/>
              <a:t> not </a:t>
            </a:r>
            <a:r>
              <a:rPr lang="nb-NO" dirty="0" err="1" smtClean="0"/>
              <a:t>there</a:t>
            </a:r>
            <a:r>
              <a:rPr lang="nb-NO" dirty="0" smtClean="0"/>
              <a:t> </a:t>
            </a:r>
            <a:r>
              <a:rPr lang="nb-NO" dirty="0" err="1" smtClean="0"/>
              <a:t>when</a:t>
            </a:r>
            <a:r>
              <a:rPr lang="nb-NO" dirty="0" smtClean="0"/>
              <a:t> </a:t>
            </a:r>
            <a:r>
              <a:rPr lang="nb-NO" dirty="0" err="1" smtClean="0"/>
              <a:t>this</a:t>
            </a:r>
            <a:r>
              <a:rPr lang="nb-NO" dirty="0" smtClean="0"/>
              <a:t> </a:t>
            </a:r>
            <a:r>
              <a:rPr lang="nb-NO" dirty="0" err="1" smtClean="0"/>
              <a:t>happened</a:t>
            </a:r>
            <a:r>
              <a:rPr lang="nb-NO" dirty="0" smtClean="0"/>
              <a:t> [44]</a:t>
            </a:r>
          </a:p>
          <a:p>
            <a:endParaRPr lang="nb-NO" dirty="0" smtClean="0"/>
          </a:p>
          <a:p>
            <a:endParaRPr lang="nb-NO" dirty="0" smtClean="0"/>
          </a:p>
          <a:p>
            <a:endParaRPr lang="nb-NO" dirty="0" smtClean="0"/>
          </a:p>
          <a:p>
            <a:endParaRPr lang="nb-NO" dirty="0" smtClean="0"/>
          </a:p>
          <a:p>
            <a:endParaRPr lang="nb-NO"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Ayah</a:t>
            </a:r>
            <a:r>
              <a:rPr lang="nb-NO" dirty="0" smtClean="0"/>
              <a:t> 39 - </a:t>
            </a:r>
            <a:r>
              <a:rPr lang="nb-NO" dirty="0" err="1" smtClean="0"/>
              <a:t>Translation</a:t>
            </a:r>
            <a:endParaRPr lang="nb-NO" dirty="0"/>
          </a:p>
        </p:txBody>
      </p:sp>
      <p:sp>
        <p:nvSpPr>
          <p:cNvPr id="3" name="Plassholder for innhold 2"/>
          <p:cNvSpPr>
            <a:spLocks noGrp="1"/>
          </p:cNvSpPr>
          <p:nvPr>
            <p:ph idx="1"/>
          </p:nvPr>
        </p:nvSpPr>
        <p:spPr/>
        <p:txBody>
          <a:bodyPr>
            <a:normAutofit/>
          </a:bodyPr>
          <a:lstStyle/>
          <a:p>
            <a:pPr algn="ctr">
              <a:buNone/>
            </a:pPr>
            <a:r>
              <a:rPr lang="en-US" sz="2800" dirty="0" smtClean="0"/>
              <a:t>So the angels called him while he was standing in prayer in the chamber, "Indeed, Allah gives you good tidings of John, confirming a word from Allah and [who will be] honorable, abstaining [from women], and a prophet from among the righteous."</a:t>
            </a:r>
          </a:p>
          <a:p>
            <a:pPr algn="ctr">
              <a:buNone/>
            </a:pPr>
            <a:endParaRPr lang="nb-NO"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Prophet</a:t>
            </a:r>
            <a:r>
              <a:rPr lang="nb-NO" dirty="0" smtClean="0"/>
              <a:t> Yahya (John)…</a:t>
            </a:r>
            <a:endParaRPr lang="nb-NO" dirty="0"/>
          </a:p>
        </p:txBody>
      </p:sp>
      <p:sp>
        <p:nvSpPr>
          <p:cNvPr id="3" name="Plassholder for innhold 2"/>
          <p:cNvSpPr>
            <a:spLocks noGrp="1"/>
          </p:cNvSpPr>
          <p:nvPr>
            <p:ph idx="1"/>
          </p:nvPr>
        </p:nvSpPr>
        <p:spPr>
          <a:xfrm>
            <a:off x="4427984" y="1556792"/>
            <a:ext cx="3960440" cy="4680520"/>
          </a:xfrm>
        </p:spPr>
        <p:txBody>
          <a:bodyPr>
            <a:normAutofit lnSpcReduction="10000"/>
          </a:bodyPr>
          <a:lstStyle/>
          <a:p>
            <a:r>
              <a:rPr lang="nb-NO" dirty="0" err="1" smtClean="0"/>
              <a:t>Prophet</a:t>
            </a:r>
            <a:r>
              <a:rPr lang="nb-NO" dirty="0" smtClean="0"/>
              <a:t> </a:t>
            </a:r>
            <a:r>
              <a:rPr lang="nb-NO" dirty="0" err="1" smtClean="0"/>
              <a:t>Yahya’s</a:t>
            </a:r>
            <a:r>
              <a:rPr lang="nb-NO" dirty="0" smtClean="0"/>
              <a:t> </a:t>
            </a:r>
            <a:r>
              <a:rPr lang="nb-NO" dirty="0" err="1" smtClean="0"/>
              <a:t>name</a:t>
            </a:r>
            <a:r>
              <a:rPr lang="nb-NO" dirty="0" smtClean="0"/>
              <a:t> </a:t>
            </a:r>
            <a:r>
              <a:rPr lang="nb-NO" dirty="0" err="1" smtClean="0"/>
              <a:t>was</a:t>
            </a:r>
            <a:r>
              <a:rPr lang="nb-NO" dirty="0" smtClean="0"/>
              <a:t> </a:t>
            </a:r>
            <a:r>
              <a:rPr lang="nb-NO" dirty="0" err="1" smtClean="0"/>
              <a:t>decided</a:t>
            </a:r>
            <a:r>
              <a:rPr lang="nb-NO" dirty="0" smtClean="0"/>
              <a:t> and given by Allah SWT </a:t>
            </a:r>
            <a:r>
              <a:rPr lang="nb-NO" dirty="0" err="1" smtClean="0"/>
              <a:t>Himself</a:t>
            </a:r>
            <a:r>
              <a:rPr lang="nb-NO" dirty="0" smtClean="0"/>
              <a:t>. </a:t>
            </a:r>
          </a:p>
          <a:p>
            <a:r>
              <a:rPr lang="nb-NO" dirty="0" smtClean="0"/>
              <a:t>Yahya </a:t>
            </a:r>
            <a:r>
              <a:rPr lang="nb-NO" dirty="0" err="1" smtClean="0"/>
              <a:t>means</a:t>
            </a:r>
            <a:r>
              <a:rPr lang="nb-NO" dirty="0" smtClean="0"/>
              <a:t> </a:t>
            </a:r>
            <a:r>
              <a:rPr lang="nb-NO" dirty="0" err="1" smtClean="0"/>
              <a:t>someone</a:t>
            </a:r>
            <a:r>
              <a:rPr lang="nb-NO" dirty="0" smtClean="0"/>
              <a:t> </a:t>
            </a:r>
            <a:r>
              <a:rPr lang="nb-NO" dirty="0" err="1" smtClean="0"/>
              <a:t>who</a:t>
            </a:r>
            <a:r>
              <a:rPr lang="nb-NO" dirty="0" smtClean="0"/>
              <a:t> </a:t>
            </a:r>
            <a:r>
              <a:rPr lang="nb-NO" dirty="0" err="1" smtClean="0"/>
              <a:t>will</a:t>
            </a:r>
            <a:r>
              <a:rPr lang="nb-NO" dirty="0" smtClean="0"/>
              <a:t> </a:t>
            </a:r>
            <a:r>
              <a:rPr lang="nb-NO" dirty="0" err="1" smtClean="0"/>
              <a:t>stay</a:t>
            </a:r>
            <a:r>
              <a:rPr lang="nb-NO" dirty="0" smtClean="0"/>
              <a:t> </a:t>
            </a:r>
            <a:r>
              <a:rPr lang="nb-NO" dirty="0" err="1" smtClean="0"/>
              <a:t>alive</a:t>
            </a:r>
            <a:r>
              <a:rPr lang="nb-NO" dirty="0" smtClean="0"/>
              <a:t>. </a:t>
            </a:r>
          </a:p>
          <a:p>
            <a:r>
              <a:rPr lang="nb-NO" dirty="0" smtClean="0"/>
              <a:t>He </a:t>
            </a:r>
            <a:r>
              <a:rPr lang="nb-NO" dirty="0" err="1" smtClean="0"/>
              <a:t>will</a:t>
            </a:r>
            <a:r>
              <a:rPr lang="nb-NO" dirty="0" smtClean="0"/>
              <a:t> be </a:t>
            </a:r>
            <a:r>
              <a:rPr lang="nb-NO" dirty="0" err="1" smtClean="0"/>
              <a:t>confirming</a:t>
            </a:r>
            <a:r>
              <a:rPr lang="nb-NO" dirty="0" smtClean="0"/>
              <a:t> </a:t>
            </a:r>
            <a:r>
              <a:rPr lang="nb-NO" dirty="0" err="1" smtClean="0"/>
              <a:t>the</a:t>
            </a:r>
            <a:r>
              <a:rPr lang="nb-NO" dirty="0" smtClean="0"/>
              <a:t> </a:t>
            </a:r>
            <a:r>
              <a:rPr lang="nb-NO" dirty="0" err="1" smtClean="0"/>
              <a:t>word</a:t>
            </a:r>
            <a:r>
              <a:rPr lang="nb-NO" dirty="0" smtClean="0"/>
              <a:t> </a:t>
            </a:r>
            <a:r>
              <a:rPr lang="nb-NO" dirty="0" err="1" smtClean="0"/>
              <a:t>of</a:t>
            </a:r>
            <a:r>
              <a:rPr lang="nb-NO" dirty="0" smtClean="0"/>
              <a:t> Allah, in </a:t>
            </a:r>
            <a:r>
              <a:rPr lang="nb-NO" dirty="0" err="1" smtClean="0"/>
              <a:t>this</a:t>
            </a:r>
            <a:r>
              <a:rPr lang="nb-NO" dirty="0" smtClean="0"/>
              <a:t> </a:t>
            </a:r>
            <a:r>
              <a:rPr lang="nb-NO" dirty="0" err="1" smtClean="0"/>
              <a:t>context</a:t>
            </a:r>
            <a:r>
              <a:rPr lang="nb-NO" dirty="0" smtClean="0"/>
              <a:t> ”</a:t>
            </a:r>
            <a:r>
              <a:rPr lang="nb-NO" dirty="0" err="1" smtClean="0"/>
              <a:t>the</a:t>
            </a:r>
            <a:r>
              <a:rPr lang="nb-NO" dirty="0" smtClean="0"/>
              <a:t> </a:t>
            </a:r>
            <a:r>
              <a:rPr lang="nb-NO" dirty="0" err="1" smtClean="0"/>
              <a:t>word</a:t>
            </a:r>
            <a:r>
              <a:rPr lang="nb-NO" dirty="0" smtClean="0"/>
              <a:t> </a:t>
            </a:r>
            <a:r>
              <a:rPr lang="nb-NO" dirty="0" err="1" smtClean="0"/>
              <a:t>of</a:t>
            </a:r>
            <a:r>
              <a:rPr lang="nb-NO" dirty="0" smtClean="0"/>
              <a:t> Allah” is </a:t>
            </a:r>
            <a:r>
              <a:rPr lang="nb-NO" dirty="0" err="1" smtClean="0"/>
              <a:t>meant</a:t>
            </a:r>
            <a:r>
              <a:rPr lang="nb-NO" dirty="0" smtClean="0"/>
              <a:t> </a:t>
            </a:r>
            <a:r>
              <a:rPr lang="nb-NO" dirty="0" err="1" smtClean="0"/>
              <a:t>Prophet</a:t>
            </a:r>
            <a:r>
              <a:rPr lang="nb-NO" dirty="0" smtClean="0"/>
              <a:t> Isa. </a:t>
            </a:r>
          </a:p>
          <a:p>
            <a:r>
              <a:rPr lang="nb-NO" dirty="0" smtClean="0"/>
              <a:t>He </a:t>
            </a:r>
            <a:r>
              <a:rPr lang="nb-NO" dirty="0" err="1" smtClean="0"/>
              <a:t>was</a:t>
            </a:r>
            <a:r>
              <a:rPr lang="nb-NO" dirty="0" smtClean="0"/>
              <a:t> </a:t>
            </a:r>
            <a:r>
              <a:rPr lang="nb-NO" dirty="0" err="1" smtClean="0"/>
              <a:t>also</a:t>
            </a:r>
            <a:r>
              <a:rPr lang="nb-NO" dirty="0" smtClean="0"/>
              <a:t> a </a:t>
            </a:r>
            <a:r>
              <a:rPr lang="nb-NO" dirty="0" err="1" smtClean="0"/>
              <a:t>chosen</a:t>
            </a:r>
            <a:r>
              <a:rPr lang="nb-NO" dirty="0" smtClean="0"/>
              <a:t> </a:t>
            </a:r>
            <a:r>
              <a:rPr lang="nb-NO" dirty="0" err="1" smtClean="0"/>
              <a:t>prophet</a:t>
            </a:r>
            <a:r>
              <a:rPr lang="nb-NO" dirty="0" smtClean="0"/>
              <a:t>, </a:t>
            </a:r>
            <a:r>
              <a:rPr lang="nb-NO" dirty="0" err="1" smtClean="0"/>
              <a:t>amongst</a:t>
            </a:r>
            <a:r>
              <a:rPr lang="nb-NO" dirty="0" smtClean="0"/>
              <a:t> </a:t>
            </a:r>
            <a:r>
              <a:rPr lang="nb-NO" dirty="0" err="1" smtClean="0"/>
              <a:t>the</a:t>
            </a:r>
            <a:r>
              <a:rPr lang="nb-NO" dirty="0" smtClean="0"/>
              <a:t> </a:t>
            </a:r>
            <a:r>
              <a:rPr lang="nb-NO" dirty="0" err="1" smtClean="0"/>
              <a:t>sualiheen</a:t>
            </a:r>
            <a:r>
              <a:rPr lang="nb-NO" dirty="0" smtClean="0"/>
              <a:t>. </a:t>
            </a:r>
          </a:p>
          <a:p>
            <a:endParaRPr lang="nb-NO" dirty="0"/>
          </a:p>
        </p:txBody>
      </p:sp>
      <p:pic>
        <p:nvPicPr>
          <p:cNvPr id="10243" name="Picture 3" descr="C:\Users\HMS\AppData\Local\Microsoft\Windows\Temporary Internet Files\Content.IE5\R33G2DYE\MP900433154[1].jpg"/>
          <p:cNvPicPr>
            <a:picLocks noChangeAspect="1" noChangeArrowheads="1"/>
          </p:cNvPicPr>
          <p:nvPr/>
        </p:nvPicPr>
        <p:blipFill>
          <a:blip r:embed="rId2" cstate="print"/>
          <a:srcRect/>
          <a:stretch>
            <a:fillRect/>
          </a:stretch>
        </p:blipFill>
        <p:spPr bwMode="auto">
          <a:xfrm>
            <a:off x="1115617" y="1628800"/>
            <a:ext cx="3240359" cy="432048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Ayah</a:t>
            </a:r>
            <a:r>
              <a:rPr lang="nb-NO" dirty="0" smtClean="0"/>
              <a:t> 40</a:t>
            </a:r>
            <a:endParaRPr lang="nb-NO" dirty="0"/>
          </a:p>
        </p:txBody>
      </p:sp>
      <p:sp>
        <p:nvSpPr>
          <p:cNvPr id="3" name="Plassholder for innhold 2"/>
          <p:cNvSpPr>
            <a:spLocks noGrp="1"/>
          </p:cNvSpPr>
          <p:nvPr>
            <p:ph idx="1"/>
          </p:nvPr>
        </p:nvSpPr>
        <p:spPr/>
        <p:txBody>
          <a:bodyPr>
            <a:normAutofit/>
          </a:bodyPr>
          <a:lstStyle/>
          <a:p>
            <a:pPr algn="ctr">
              <a:buNone/>
            </a:pPr>
            <a:r>
              <a:rPr lang="ar-AE" sz="4400" dirty="0" smtClean="0"/>
              <a:t>قَالَ رَبِّ أَنَّىٰ يَكُونُ لِي غُلَامٌ وَقَدْ بَلَغَنِيَ الْكِبَرُ وَامْرَأَتِي عَاقِرٌ ۖ قَالَ كَذَٰلِكَ اللَّـهُ يَفْعَلُ مَا يَشَاءُ ﴿٤٠﴾</a:t>
            </a:r>
            <a:r>
              <a:rPr lang="nb-NO" sz="4400" dirty="0" smtClean="0"/>
              <a:t/>
            </a:r>
            <a:br>
              <a:rPr lang="nb-NO" sz="4400" dirty="0" smtClean="0"/>
            </a:br>
            <a:r>
              <a:rPr lang="nb-NO" sz="4400" dirty="0" smtClean="0"/>
              <a:t/>
            </a:r>
            <a:br>
              <a:rPr lang="nb-NO" sz="4400" dirty="0" smtClean="0"/>
            </a:br>
            <a:r>
              <a:rPr lang="en-US" sz="2800" dirty="0" smtClean="0"/>
              <a:t>He said, "My Lord, how will I have a boy when I have reached old age and my wife is barren?" The angel said, "Such is Allah ; He does what He wills."</a:t>
            </a:r>
          </a:p>
          <a:p>
            <a:pPr algn="ctr">
              <a:buNone/>
            </a:pPr>
            <a:endParaRPr lang="nb-NO" sz="4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More </a:t>
            </a:r>
            <a:r>
              <a:rPr lang="nb-NO" dirty="0" err="1" smtClean="0"/>
              <a:t>about</a:t>
            </a:r>
            <a:r>
              <a:rPr lang="nb-NO" dirty="0" smtClean="0"/>
              <a:t> </a:t>
            </a:r>
            <a:r>
              <a:rPr lang="nb-NO" dirty="0" err="1" smtClean="0"/>
              <a:t>ayah</a:t>
            </a:r>
            <a:r>
              <a:rPr lang="nb-NO" dirty="0" smtClean="0"/>
              <a:t> 40…</a:t>
            </a:r>
            <a:endParaRPr lang="nb-NO" dirty="0"/>
          </a:p>
        </p:txBody>
      </p:sp>
      <p:sp>
        <p:nvSpPr>
          <p:cNvPr id="3" name="Plassholder for innhold 2"/>
          <p:cNvSpPr>
            <a:spLocks noGrp="1"/>
          </p:cNvSpPr>
          <p:nvPr>
            <p:ph idx="1"/>
          </p:nvPr>
        </p:nvSpPr>
        <p:spPr>
          <a:xfrm>
            <a:off x="1043608" y="1556792"/>
            <a:ext cx="3960440" cy="4608512"/>
          </a:xfrm>
        </p:spPr>
        <p:txBody>
          <a:bodyPr/>
          <a:lstStyle/>
          <a:p>
            <a:r>
              <a:rPr lang="nb-NO" dirty="0" smtClean="0"/>
              <a:t>The </a:t>
            </a:r>
            <a:r>
              <a:rPr lang="nb-NO" dirty="0" err="1" smtClean="0"/>
              <a:t>word</a:t>
            </a:r>
            <a:r>
              <a:rPr lang="nb-NO" dirty="0" smtClean="0"/>
              <a:t> ”</a:t>
            </a:r>
            <a:r>
              <a:rPr lang="nb-NO" dirty="0" err="1" smtClean="0"/>
              <a:t>ghulam</a:t>
            </a:r>
            <a:r>
              <a:rPr lang="nb-NO" dirty="0" smtClean="0"/>
              <a:t>” is used for a boy </a:t>
            </a:r>
            <a:r>
              <a:rPr lang="nb-NO" dirty="0" err="1" smtClean="0"/>
              <a:t>before</a:t>
            </a:r>
            <a:r>
              <a:rPr lang="nb-NO" dirty="0" smtClean="0"/>
              <a:t> his </a:t>
            </a:r>
            <a:r>
              <a:rPr lang="nb-NO" dirty="0" err="1" smtClean="0"/>
              <a:t>teenage</a:t>
            </a:r>
            <a:r>
              <a:rPr lang="nb-NO" dirty="0" smtClean="0"/>
              <a:t>. </a:t>
            </a:r>
          </a:p>
          <a:p>
            <a:r>
              <a:rPr lang="nb-NO" dirty="0" smtClean="0"/>
              <a:t>It </a:t>
            </a:r>
            <a:r>
              <a:rPr lang="nb-NO" dirty="0" err="1" smtClean="0"/>
              <a:t>was</a:t>
            </a:r>
            <a:r>
              <a:rPr lang="nb-NO" dirty="0" smtClean="0"/>
              <a:t> not </a:t>
            </a:r>
            <a:r>
              <a:rPr lang="nb-NO" dirty="0" err="1" smtClean="0"/>
              <a:t>that</a:t>
            </a:r>
            <a:r>
              <a:rPr lang="nb-NO" dirty="0" smtClean="0"/>
              <a:t> </a:t>
            </a:r>
            <a:r>
              <a:rPr lang="nb-NO" dirty="0" err="1" smtClean="0"/>
              <a:t>prophet</a:t>
            </a:r>
            <a:r>
              <a:rPr lang="nb-NO" dirty="0" smtClean="0"/>
              <a:t> </a:t>
            </a:r>
            <a:r>
              <a:rPr lang="nb-NO" dirty="0" err="1" smtClean="0"/>
              <a:t>Zakariya</a:t>
            </a:r>
            <a:r>
              <a:rPr lang="nb-NO" dirty="0" smtClean="0"/>
              <a:t> </a:t>
            </a:r>
            <a:r>
              <a:rPr lang="nb-NO" dirty="0" err="1" smtClean="0"/>
              <a:t>didn’t</a:t>
            </a:r>
            <a:r>
              <a:rPr lang="nb-NO" dirty="0" smtClean="0"/>
              <a:t> have </a:t>
            </a:r>
            <a:r>
              <a:rPr lang="nb-NO" dirty="0" err="1" smtClean="0"/>
              <a:t>faith</a:t>
            </a:r>
            <a:r>
              <a:rPr lang="nb-NO" dirty="0" smtClean="0"/>
              <a:t> in Allah, it </a:t>
            </a:r>
            <a:r>
              <a:rPr lang="nb-NO" dirty="0" err="1" smtClean="0"/>
              <a:t>was</a:t>
            </a:r>
            <a:r>
              <a:rPr lang="nb-NO" dirty="0" smtClean="0"/>
              <a:t> just </a:t>
            </a:r>
            <a:r>
              <a:rPr lang="nb-NO" dirty="0" err="1" smtClean="0"/>
              <a:t>that</a:t>
            </a:r>
            <a:r>
              <a:rPr lang="nb-NO" dirty="0" smtClean="0"/>
              <a:t> he </a:t>
            </a:r>
            <a:r>
              <a:rPr lang="nb-NO" dirty="0" err="1" smtClean="0"/>
              <a:t>was</a:t>
            </a:r>
            <a:r>
              <a:rPr lang="nb-NO" dirty="0" smtClean="0"/>
              <a:t> </a:t>
            </a:r>
            <a:r>
              <a:rPr lang="nb-NO" dirty="0" err="1" smtClean="0"/>
              <a:t>shocked</a:t>
            </a:r>
            <a:r>
              <a:rPr lang="nb-NO" dirty="0" smtClean="0"/>
              <a:t> and </a:t>
            </a:r>
            <a:r>
              <a:rPr lang="nb-NO" dirty="0" err="1" smtClean="0"/>
              <a:t>wondered</a:t>
            </a:r>
            <a:r>
              <a:rPr lang="nb-NO" dirty="0" smtClean="0"/>
              <a:t> </a:t>
            </a:r>
            <a:r>
              <a:rPr lang="nb-NO" dirty="0" err="1" smtClean="0"/>
              <a:t>how</a:t>
            </a:r>
            <a:r>
              <a:rPr lang="nb-NO" dirty="0" smtClean="0"/>
              <a:t> it </a:t>
            </a:r>
            <a:r>
              <a:rPr lang="nb-NO" dirty="0" err="1" smtClean="0"/>
              <a:t>would</a:t>
            </a:r>
            <a:r>
              <a:rPr lang="nb-NO" dirty="0" smtClean="0"/>
              <a:t> </a:t>
            </a:r>
            <a:r>
              <a:rPr lang="nb-NO" dirty="0" err="1" smtClean="0"/>
              <a:t>happen</a:t>
            </a:r>
            <a:r>
              <a:rPr lang="nb-NO" dirty="0" smtClean="0"/>
              <a:t>. </a:t>
            </a:r>
            <a:endParaRPr lang="nb-NO" dirty="0"/>
          </a:p>
        </p:txBody>
      </p:sp>
      <p:pic>
        <p:nvPicPr>
          <p:cNvPr id="9217" name="Picture 1" descr="C:\Users\HMS\AppData\Local\Microsoft\Windows\Temporary Internet Files\Content.IE5\R33G2DYE\MP900438749[1].jpg"/>
          <p:cNvPicPr>
            <a:picLocks noChangeAspect="1" noChangeArrowheads="1"/>
          </p:cNvPicPr>
          <p:nvPr/>
        </p:nvPicPr>
        <p:blipFill>
          <a:blip r:embed="rId2" cstate="print"/>
          <a:srcRect/>
          <a:stretch>
            <a:fillRect/>
          </a:stretch>
        </p:blipFill>
        <p:spPr bwMode="auto">
          <a:xfrm>
            <a:off x="5148064" y="1628800"/>
            <a:ext cx="2939307" cy="4392488"/>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Ayah</a:t>
            </a:r>
            <a:r>
              <a:rPr lang="nb-NO" dirty="0" smtClean="0"/>
              <a:t> 41</a:t>
            </a:r>
            <a:endParaRPr lang="nb-NO" dirty="0"/>
          </a:p>
        </p:txBody>
      </p:sp>
      <p:sp>
        <p:nvSpPr>
          <p:cNvPr id="3" name="Plassholder for innhold 2"/>
          <p:cNvSpPr>
            <a:spLocks noGrp="1"/>
          </p:cNvSpPr>
          <p:nvPr>
            <p:ph idx="1"/>
          </p:nvPr>
        </p:nvSpPr>
        <p:spPr/>
        <p:txBody>
          <a:bodyPr>
            <a:normAutofit/>
          </a:bodyPr>
          <a:lstStyle/>
          <a:p>
            <a:pPr algn="ctr">
              <a:buNone/>
            </a:pPr>
            <a:r>
              <a:rPr lang="ar-AE" sz="4400" dirty="0" smtClean="0"/>
              <a:t>قَالَ رَبِّ اجْعَل لِّي آيَةً ۖ قَالَ آيَتُكَ أَلَّا تُكَلِّمَ النَّاسَ ثَلَاثَةَ أَيَّامٍ إِلَّا رَمْزًا ۗ وَاذْكُر رَّبَّكَ كَثِيرًا وَسَبِّحْ بِالْعَشِيِّ وَالْإِبْكَارِ ﴿٤١﴾</a:t>
            </a:r>
            <a:endParaRPr lang="nb-NO" sz="4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Ayah</a:t>
            </a:r>
            <a:r>
              <a:rPr lang="nb-NO" dirty="0" smtClean="0"/>
              <a:t> 41 - </a:t>
            </a:r>
            <a:r>
              <a:rPr lang="nb-NO" dirty="0" err="1" smtClean="0"/>
              <a:t>Translation</a:t>
            </a:r>
            <a:endParaRPr lang="nb-NO" dirty="0"/>
          </a:p>
        </p:txBody>
      </p:sp>
      <p:sp>
        <p:nvSpPr>
          <p:cNvPr id="3" name="Plassholder for innhold 2"/>
          <p:cNvSpPr>
            <a:spLocks noGrp="1"/>
          </p:cNvSpPr>
          <p:nvPr>
            <p:ph idx="1"/>
          </p:nvPr>
        </p:nvSpPr>
        <p:spPr/>
        <p:txBody>
          <a:bodyPr>
            <a:normAutofit/>
          </a:bodyPr>
          <a:lstStyle/>
          <a:p>
            <a:pPr algn="ctr">
              <a:buNone/>
            </a:pPr>
            <a:r>
              <a:rPr lang="en-US" sz="2800" dirty="0" smtClean="0"/>
              <a:t>He said, "My Lord, make for me a sign." He Said, "Your sign is that you will not [be able to] speak to the people for three days except by gesture. And remember your Lord much and exalt [Him with praise] in the evening and the morning."</a:t>
            </a:r>
          </a:p>
          <a:p>
            <a:pPr algn="ctr">
              <a:buNone/>
            </a:pPr>
            <a:endParaRPr lang="nb-NO" sz="2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”make for </a:t>
            </a:r>
            <a:r>
              <a:rPr lang="nb-NO" dirty="0" err="1" smtClean="0"/>
              <a:t>me</a:t>
            </a:r>
            <a:r>
              <a:rPr lang="nb-NO" dirty="0" smtClean="0"/>
              <a:t> a sign…”</a:t>
            </a:r>
            <a:endParaRPr lang="nb-NO" dirty="0"/>
          </a:p>
        </p:txBody>
      </p:sp>
      <p:sp>
        <p:nvSpPr>
          <p:cNvPr id="3" name="Plassholder for innhold 2"/>
          <p:cNvSpPr>
            <a:spLocks noGrp="1"/>
          </p:cNvSpPr>
          <p:nvPr>
            <p:ph idx="1"/>
          </p:nvPr>
        </p:nvSpPr>
        <p:spPr/>
        <p:txBody>
          <a:bodyPr/>
          <a:lstStyle/>
          <a:p>
            <a:r>
              <a:rPr lang="nb-NO" dirty="0" smtClean="0"/>
              <a:t>He </a:t>
            </a:r>
            <a:r>
              <a:rPr lang="nb-NO" dirty="0" err="1" smtClean="0"/>
              <a:t>wanted</a:t>
            </a:r>
            <a:r>
              <a:rPr lang="nb-NO" dirty="0" smtClean="0"/>
              <a:t> a sign so he </a:t>
            </a:r>
            <a:r>
              <a:rPr lang="nb-NO" dirty="0" err="1" smtClean="0"/>
              <a:t>could</a:t>
            </a:r>
            <a:r>
              <a:rPr lang="nb-NO" dirty="0" smtClean="0"/>
              <a:t> be </a:t>
            </a:r>
            <a:r>
              <a:rPr lang="nb-NO" dirty="0" err="1" smtClean="0"/>
              <a:t>grateful</a:t>
            </a:r>
            <a:r>
              <a:rPr lang="nb-NO" dirty="0" smtClean="0"/>
              <a:t> to Allah. </a:t>
            </a:r>
          </a:p>
          <a:p>
            <a:r>
              <a:rPr lang="nb-NO" dirty="0" smtClean="0"/>
              <a:t>As a sign, he </a:t>
            </a:r>
            <a:r>
              <a:rPr lang="nb-NO" dirty="0" err="1" smtClean="0"/>
              <a:t>was</a:t>
            </a:r>
            <a:r>
              <a:rPr lang="nb-NO" dirty="0" smtClean="0"/>
              <a:t> not </a:t>
            </a:r>
            <a:r>
              <a:rPr lang="nb-NO" dirty="0" err="1" smtClean="0"/>
              <a:t>allowed</a:t>
            </a:r>
            <a:r>
              <a:rPr lang="nb-NO" dirty="0" smtClean="0"/>
              <a:t> to talk to </a:t>
            </a:r>
            <a:r>
              <a:rPr lang="nb-NO" dirty="0" err="1" smtClean="0"/>
              <a:t>anyone</a:t>
            </a:r>
            <a:r>
              <a:rPr lang="nb-NO" dirty="0" smtClean="0"/>
              <a:t> for </a:t>
            </a:r>
            <a:r>
              <a:rPr lang="nb-NO" dirty="0" err="1" smtClean="0"/>
              <a:t>three</a:t>
            </a:r>
            <a:r>
              <a:rPr lang="nb-NO" dirty="0" smtClean="0"/>
              <a:t> </a:t>
            </a:r>
            <a:r>
              <a:rPr lang="nb-NO" dirty="0" err="1" smtClean="0"/>
              <a:t>days</a:t>
            </a:r>
            <a:r>
              <a:rPr lang="nb-NO" dirty="0" smtClean="0"/>
              <a:t>. </a:t>
            </a:r>
          </a:p>
          <a:p>
            <a:r>
              <a:rPr lang="nb-NO" dirty="0" smtClean="0"/>
              <a:t>This is </a:t>
            </a:r>
            <a:r>
              <a:rPr lang="nb-NO" dirty="0" err="1" smtClean="0"/>
              <a:t>also</a:t>
            </a:r>
            <a:r>
              <a:rPr lang="nb-NO" dirty="0" smtClean="0"/>
              <a:t> a </a:t>
            </a:r>
            <a:r>
              <a:rPr lang="nb-NO" dirty="0" err="1" smtClean="0"/>
              <a:t>reminder</a:t>
            </a:r>
            <a:r>
              <a:rPr lang="nb-NO" dirty="0" smtClean="0"/>
              <a:t>, to be </a:t>
            </a:r>
            <a:r>
              <a:rPr lang="nb-NO" dirty="0" err="1" smtClean="0"/>
              <a:t>conscious</a:t>
            </a:r>
            <a:r>
              <a:rPr lang="nb-NO" dirty="0" smtClean="0"/>
              <a:t> </a:t>
            </a:r>
            <a:r>
              <a:rPr lang="nb-NO" dirty="0" err="1" smtClean="0"/>
              <a:t>about</a:t>
            </a:r>
            <a:r>
              <a:rPr lang="nb-NO" dirty="0" smtClean="0"/>
              <a:t> </a:t>
            </a:r>
            <a:r>
              <a:rPr lang="nb-NO" dirty="0" err="1" smtClean="0"/>
              <a:t>how</a:t>
            </a:r>
            <a:r>
              <a:rPr lang="nb-NO" dirty="0" smtClean="0"/>
              <a:t> </a:t>
            </a:r>
            <a:r>
              <a:rPr lang="nb-NO" dirty="0" err="1" smtClean="0"/>
              <a:t>we</a:t>
            </a:r>
            <a:r>
              <a:rPr lang="nb-NO" dirty="0" smtClean="0"/>
              <a:t> display </a:t>
            </a:r>
            <a:r>
              <a:rPr lang="nb-NO" dirty="0" err="1" smtClean="0"/>
              <a:t>our</a:t>
            </a:r>
            <a:r>
              <a:rPr lang="nb-NO" dirty="0" smtClean="0"/>
              <a:t> </a:t>
            </a:r>
            <a:r>
              <a:rPr lang="nb-NO" dirty="0" err="1" smtClean="0"/>
              <a:t>happiness</a:t>
            </a:r>
            <a:r>
              <a:rPr lang="nb-NO" dirty="0" smtClean="0"/>
              <a:t>. Do </a:t>
            </a:r>
            <a:r>
              <a:rPr lang="nb-NO" dirty="0" err="1" smtClean="0"/>
              <a:t>you</a:t>
            </a:r>
            <a:r>
              <a:rPr lang="nb-NO" dirty="0" smtClean="0"/>
              <a:t> do it in a </a:t>
            </a:r>
            <a:r>
              <a:rPr lang="nb-NO" dirty="0" err="1" smtClean="0"/>
              <a:t>way</a:t>
            </a:r>
            <a:r>
              <a:rPr lang="nb-NO" dirty="0" smtClean="0"/>
              <a:t> </a:t>
            </a:r>
            <a:r>
              <a:rPr lang="nb-NO" dirty="0" err="1" smtClean="0"/>
              <a:t>that</a:t>
            </a:r>
            <a:r>
              <a:rPr lang="nb-NO" dirty="0" smtClean="0"/>
              <a:t> </a:t>
            </a:r>
            <a:r>
              <a:rPr lang="nb-NO" dirty="0" err="1" smtClean="0"/>
              <a:t>pleases</a:t>
            </a:r>
            <a:r>
              <a:rPr lang="nb-NO" dirty="0" smtClean="0"/>
              <a:t> Allah? </a:t>
            </a:r>
            <a:endParaRPr lang="nb-NO" dirty="0"/>
          </a:p>
        </p:txBody>
      </p:sp>
      <p:pic>
        <p:nvPicPr>
          <p:cNvPr id="8196" name="Picture 4" descr="http://ibn1brahim.files.wordpress.com/2008/08/sajda.jpg"/>
          <p:cNvPicPr>
            <a:picLocks noChangeAspect="1" noChangeArrowheads="1"/>
          </p:cNvPicPr>
          <p:nvPr/>
        </p:nvPicPr>
        <p:blipFill>
          <a:blip r:embed="rId2" cstate="print"/>
          <a:srcRect/>
          <a:stretch>
            <a:fillRect/>
          </a:stretch>
        </p:blipFill>
        <p:spPr bwMode="auto">
          <a:xfrm>
            <a:off x="4211960" y="3861048"/>
            <a:ext cx="3429019" cy="2407171"/>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Ayah</a:t>
            </a:r>
            <a:r>
              <a:rPr lang="nb-NO" dirty="0" smtClean="0"/>
              <a:t> 42</a:t>
            </a:r>
            <a:endParaRPr lang="nb-NO" dirty="0"/>
          </a:p>
        </p:txBody>
      </p:sp>
      <p:sp>
        <p:nvSpPr>
          <p:cNvPr id="3" name="Plassholder for innhold 2"/>
          <p:cNvSpPr>
            <a:spLocks noGrp="1"/>
          </p:cNvSpPr>
          <p:nvPr>
            <p:ph idx="1"/>
          </p:nvPr>
        </p:nvSpPr>
        <p:spPr/>
        <p:txBody>
          <a:bodyPr>
            <a:normAutofit/>
          </a:bodyPr>
          <a:lstStyle/>
          <a:p>
            <a:pPr algn="ctr">
              <a:buNone/>
            </a:pPr>
            <a:r>
              <a:rPr lang="ar-AE" sz="4400" dirty="0" smtClean="0"/>
              <a:t>وَإِذْ قَالَتِ الْمَلَائِكَةُ يَا مَرْيَمُ إِنَّ اللَّـهَ اصْطَفَاكِ وَطَهَّرَكِ وَاصْطَفَاكِ عَلَىٰ نِسَاءِ الْعَالَمِينَ ﴿٤٢﴾</a:t>
            </a:r>
            <a:r>
              <a:rPr lang="nb-NO" sz="4400" dirty="0" smtClean="0"/>
              <a:t/>
            </a:r>
            <a:br>
              <a:rPr lang="nb-NO" sz="4400" dirty="0" smtClean="0"/>
            </a:br>
            <a:r>
              <a:rPr lang="nb-NO" sz="4400" dirty="0" smtClean="0"/>
              <a:t/>
            </a:r>
            <a:br>
              <a:rPr lang="nb-NO" sz="4400" dirty="0" smtClean="0"/>
            </a:br>
            <a:r>
              <a:rPr lang="en-US" sz="2800" dirty="0" smtClean="0"/>
              <a:t>And [mention] when the angels said, "O Mary, indeed Allah has chosen you and purified you and chosen you above the women of the worlds.</a:t>
            </a:r>
          </a:p>
          <a:p>
            <a:pPr algn="ctr">
              <a:buNone/>
            </a:pPr>
            <a:endParaRPr lang="nb-NO" sz="4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Ayah</a:t>
            </a:r>
            <a:r>
              <a:rPr lang="nb-NO" dirty="0" smtClean="0"/>
              <a:t> 43</a:t>
            </a:r>
            <a:endParaRPr lang="nb-NO" dirty="0"/>
          </a:p>
        </p:txBody>
      </p:sp>
      <p:sp>
        <p:nvSpPr>
          <p:cNvPr id="3" name="Plassholder for innhold 2"/>
          <p:cNvSpPr>
            <a:spLocks noGrp="1"/>
          </p:cNvSpPr>
          <p:nvPr>
            <p:ph idx="1"/>
          </p:nvPr>
        </p:nvSpPr>
        <p:spPr/>
        <p:txBody>
          <a:bodyPr>
            <a:normAutofit/>
          </a:bodyPr>
          <a:lstStyle/>
          <a:p>
            <a:pPr algn="ctr">
              <a:buNone/>
            </a:pPr>
            <a:r>
              <a:rPr lang="ar-AE" sz="4400" dirty="0" smtClean="0"/>
              <a:t>يَا مَرْيَمُ اقْنُتِي لِرَبِّكِ وَاسْجُدِي وَارْكَعِي مَعَ الرَّاكِعِينَ ﴿٤٣﴾</a:t>
            </a:r>
            <a:r>
              <a:rPr lang="nb-NO" sz="4400" dirty="0" smtClean="0"/>
              <a:t/>
            </a:r>
            <a:br>
              <a:rPr lang="nb-NO" sz="4400" dirty="0" smtClean="0"/>
            </a:br>
            <a:r>
              <a:rPr lang="nb-NO" sz="4400" dirty="0" smtClean="0"/>
              <a:t/>
            </a:r>
            <a:br>
              <a:rPr lang="nb-NO" sz="4400" dirty="0" smtClean="0"/>
            </a:br>
            <a:r>
              <a:rPr lang="en-US" sz="2800" dirty="0" smtClean="0"/>
              <a:t>O Mary, be devoutly obedient to your Lord and prostrate and bow with those who bow [in prayer]."</a:t>
            </a:r>
          </a:p>
          <a:p>
            <a:pPr algn="ctr">
              <a:buNone/>
            </a:pPr>
            <a:endParaRPr lang="nb-NO" sz="4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”Allah has </a:t>
            </a:r>
            <a:r>
              <a:rPr lang="nb-NO" dirty="0" err="1" smtClean="0"/>
              <a:t>chosen</a:t>
            </a:r>
            <a:r>
              <a:rPr lang="nb-NO" dirty="0" smtClean="0"/>
              <a:t> </a:t>
            </a:r>
            <a:r>
              <a:rPr lang="nb-NO" dirty="0" err="1" smtClean="0"/>
              <a:t>you</a:t>
            </a:r>
            <a:r>
              <a:rPr lang="nb-NO" dirty="0" smtClean="0"/>
              <a:t>…”</a:t>
            </a:r>
            <a:endParaRPr lang="nb-NO" dirty="0"/>
          </a:p>
        </p:txBody>
      </p:sp>
      <p:sp>
        <p:nvSpPr>
          <p:cNvPr id="3" name="Plassholder for innhold 2"/>
          <p:cNvSpPr>
            <a:spLocks noGrp="1"/>
          </p:cNvSpPr>
          <p:nvPr>
            <p:ph idx="1"/>
          </p:nvPr>
        </p:nvSpPr>
        <p:spPr/>
        <p:txBody>
          <a:bodyPr/>
          <a:lstStyle/>
          <a:p>
            <a:r>
              <a:rPr lang="nb-NO" dirty="0" err="1" smtClean="0"/>
              <a:t>What</a:t>
            </a:r>
            <a:r>
              <a:rPr lang="nb-NO" dirty="0" smtClean="0"/>
              <a:t> to do </a:t>
            </a:r>
            <a:r>
              <a:rPr lang="nb-NO" dirty="0" err="1" smtClean="0"/>
              <a:t>when</a:t>
            </a:r>
            <a:r>
              <a:rPr lang="nb-NO" dirty="0" smtClean="0"/>
              <a:t> </a:t>
            </a:r>
            <a:r>
              <a:rPr lang="nb-NO" dirty="0" err="1" smtClean="0"/>
              <a:t>chosen</a:t>
            </a:r>
            <a:r>
              <a:rPr lang="nb-NO" dirty="0" smtClean="0"/>
              <a:t> by Allah: </a:t>
            </a:r>
            <a:br>
              <a:rPr lang="nb-NO" dirty="0" smtClean="0"/>
            </a:br>
            <a:r>
              <a:rPr lang="nb-NO" dirty="0" smtClean="0"/>
              <a:t>be </a:t>
            </a:r>
            <a:r>
              <a:rPr lang="nb-NO" dirty="0" err="1" smtClean="0"/>
              <a:t>obedient</a:t>
            </a:r>
            <a:r>
              <a:rPr lang="nb-NO" dirty="0" smtClean="0"/>
              <a:t>, </a:t>
            </a:r>
            <a:r>
              <a:rPr lang="nb-NO" dirty="0" err="1" smtClean="0"/>
              <a:t>consistent</a:t>
            </a:r>
            <a:r>
              <a:rPr lang="nb-NO" dirty="0" smtClean="0"/>
              <a:t>, </a:t>
            </a:r>
            <a:br>
              <a:rPr lang="nb-NO" dirty="0" smtClean="0"/>
            </a:br>
            <a:r>
              <a:rPr lang="nb-NO" dirty="0" err="1" smtClean="0"/>
              <a:t>humble</a:t>
            </a:r>
            <a:r>
              <a:rPr lang="nb-NO" dirty="0" smtClean="0"/>
              <a:t>, </a:t>
            </a:r>
            <a:r>
              <a:rPr lang="nb-NO" dirty="0" err="1" smtClean="0"/>
              <a:t>prostrate</a:t>
            </a:r>
            <a:r>
              <a:rPr lang="nb-NO" dirty="0" smtClean="0"/>
              <a:t> </a:t>
            </a:r>
            <a:br>
              <a:rPr lang="nb-NO" dirty="0" smtClean="0"/>
            </a:br>
            <a:r>
              <a:rPr lang="nb-NO" dirty="0" smtClean="0"/>
              <a:t>and bow </a:t>
            </a:r>
            <a:r>
              <a:rPr lang="nb-NO" dirty="0" err="1" smtClean="0"/>
              <a:t>down</a:t>
            </a:r>
            <a:r>
              <a:rPr lang="nb-NO" dirty="0" smtClean="0"/>
              <a:t> to Allah SWT.</a:t>
            </a:r>
            <a:endParaRPr lang="nb-NO" dirty="0"/>
          </a:p>
        </p:txBody>
      </p:sp>
      <p:pic>
        <p:nvPicPr>
          <p:cNvPr id="7170" name="Picture 2" descr="http://ibn1brahim.files.wordpress.com/2008/07/bluegem.jpg"/>
          <p:cNvPicPr>
            <a:picLocks noChangeAspect="1" noChangeArrowheads="1"/>
          </p:cNvPicPr>
          <p:nvPr/>
        </p:nvPicPr>
        <p:blipFill>
          <a:blip r:embed="rId2" cstate="print"/>
          <a:srcRect/>
          <a:stretch>
            <a:fillRect/>
          </a:stretch>
        </p:blipFill>
        <p:spPr bwMode="auto">
          <a:xfrm>
            <a:off x="2339752" y="3284984"/>
            <a:ext cx="4573761" cy="288032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Ayah</a:t>
            </a:r>
            <a:r>
              <a:rPr lang="nb-NO" dirty="0" smtClean="0"/>
              <a:t> 33</a:t>
            </a:r>
            <a:endParaRPr lang="nb-NO" dirty="0"/>
          </a:p>
        </p:txBody>
      </p:sp>
      <p:sp>
        <p:nvSpPr>
          <p:cNvPr id="3" name="Plassholder for innhold 2"/>
          <p:cNvSpPr>
            <a:spLocks noGrp="1"/>
          </p:cNvSpPr>
          <p:nvPr>
            <p:ph idx="1"/>
          </p:nvPr>
        </p:nvSpPr>
        <p:spPr/>
        <p:txBody>
          <a:bodyPr>
            <a:normAutofit/>
          </a:bodyPr>
          <a:lstStyle/>
          <a:p>
            <a:pPr algn="ctr">
              <a:buNone/>
            </a:pPr>
            <a:r>
              <a:rPr lang="ar-AE" sz="4400" dirty="0" smtClean="0"/>
              <a:t>﴿إِنَّ اللَّهَ اصْطَفَى آدَمَ وَنُوحًا وَءَالَ إِبْرَهِيمَ وَءَالَ عِمْرَنَ عَلَى الْعَـلَمِينَ –</a:t>
            </a:r>
            <a:endParaRPr lang="nb-NO" sz="4400" dirty="0" smtClean="0"/>
          </a:p>
          <a:p>
            <a:pPr algn="ctr">
              <a:buNone/>
            </a:pPr>
            <a:r>
              <a:rPr lang="en-US" sz="2800" dirty="0" smtClean="0"/>
              <a:t/>
            </a:r>
            <a:br>
              <a:rPr lang="en-US" sz="2800" dirty="0" smtClean="0"/>
            </a:br>
            <a:r>
              <a:rPr lang="en-US" sz="2800" dirty="0" smtClean="0"/>
              <a:t>Indeed, Allah chose Adam and Noah and the family of Abraham and the family of '</a:t>
            </a:r>
            <a:r>
              <a:rPr lang="en-US" sz="2800" dirty="0" err="1" smtClean="0"/>
              <a:t>Imran</a:t>
            </a:r>
            <a:r>
              <a:rPr lang="en-US" sz="2800" dirty="0" smtClean="0"/>
              <a:t> over the worlds -</a:t>
            </a:r>
          </a:p>
          <a:p>
            <a:pPr algn="ctr">
              <a:buNone/>
            </a:pPr>
            <a:endParaRPr lang="nb-NO" sz="4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Ayah</a:t>
            </a:r>
            <a:r>
              <a:rPr lang="nb-NO" dirty="0" smtClean="0"/>
              <a:t> 44</a:t>
            </a:r>
            <a:endParaRPr lang="nb-NO" dirty="0"/>
          </a:p>
        </p:txBody>
      </p:sp>
      <p:sp>
        <p:nvSpPr>
          <p:cNvPr id="3" name="Plassholder for innhold 2"/>
          <p:cNvSpPr>
            <a:spLocks noGrp="1"/>
          </p:cNvSpPr>
          <p:nvPr>
            <p:ph idx="1"/>
          </p:nvPr>
        </p:nvSpPr>
        <p:spPr/>
        <p:txBody>
          <a:bodyPr>
            <a:normAutofit/>
          </a:bodyPr>
          <a:lstStyle/>
          <a:p>
            <a:pPr algn="ctr">
              <a:buNone/>
            </a:pPr>
            <a:r>
              <a:rPr lang="ar-AE" sz="4400" dirty="0" smtClean="0"/>
              <a:t>ذَٰلِكَ مِنْ أَنبَاءِ الْغَيْبِ نُوحِيهِ إِلَيْكَ ۚ وَمَا كُنتَ لَدَيْهِمْ إِذْ يُلْقُونَ أَقْلَامَهُمْ أَيُّهُمْ يَكْفُلُ مَرْيَمَ وَمَا كُنتَ لَدَيْهِمْ إِذْ يَخْتَصِمُونَ ﴿٤٤﴾</a:t>
            </a:r>
            <a:endParaRPr lang="nb-NO" sz="4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Ayah</a:t>
            </a:r>
            <a:r>
              <a:rPr lang="nb-NO" dirty="0" smtClean="0"/>
              <a:t> 44 - </a:t>
            </a:r>
            <a:r>
              <a:rPr lang="nb-NO" dirty="0" err="1" smtClean="0"/>
              <a:t>Translation</a:t>
            </a:r>
            <a:endParaRPr lang="nb-NO" dirty="0"/>
          </a:p>
        </p:txBody>
      </p:sp>
      <p:sp>
        <p:nvSpPr>
          <p:cNvPr id="3" name="Plassholder for innhold 2"/>
          <p:cNvSpPr>
            <a:spLocks noGrp="1"/>
          </p:cNvSpPr>
          <p:nvPr>
            <p:ph idx="1"/>
          </p:nvPr>
        </p:nvSpPr>
        <p:spPr/>
        <p:txBody>
          <a:bodyPr>
            <a:normAutofit/>
          </a:bodyPr>
          <a:lstStyle/>
          <a:p>
            <a:pPr algn="ctr">
              <a:buNone/>
            </a:pPr>
            <a:r>
              <a:rPr lang="en-US" sz="2800" dirty="0" smtClean="0"/>
              <a:t>That is from the news of the unseen which We reveal to you, [O Muhammad]. And you were not with them when they cast their pens as to which of them should be responsible for Mary. Nor were you with them when they disputed.</a:t>
            </a:r>
          </a:p>
          <a:p>
            <a:pPr algn="ctr">
              <a:buNone/>
            </a:pPr>
            <a:endParaRPr lang="nb-NO" sz="2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Activity</a:t>
            </a:r>
            <a:r>
              <a:rPr lang="nb-NO" dirty="0" smtClean="0"/>
              <a:t> for </a:t>
            </a:r>
            <a:r>
              <a:rPr lang="nb-NO" dirty="0" err="1" smtClean="0"/>
              <a:t>this</a:t>
            </a:r>
            <a:r>
              <a:rPr lang="nb-NO" dirty="0" smtClean="0"/>
              <a:t> </a:t>
            </a:r>
            <a:r>
              <a:rPr lang="nb-NO" dirty="0" err="1" smtClean="0"/>
              <a:t>lesson</a:t>
            </a:r>
            <a:r>
              <a:rPr lang="nb-NO" dirty="0" smtClean="0"/>
              <a:t>…</a:t>
            </a:r>
            <a:endParaRPr lang="nb-NO" dirty="0"/>
          </a:p>
        </p:txBody>
      </p:sp>
      <p:sp>
        <p:nvSpPr>
          <p:cNvPr id="3" name="Plassholder for innhold 2"/>
          <p:cNvSpPr>
            <a:spLocks noGrp="1"/>
          </p:cNvSpPr>
          <p:nvPr>
            <p:ph idx="1"/>
          </p:nvPr>
        </p:nvSpPr>
        <p:spPr/>
        <p:txBody>
          <a:bodyPr/>
          <a:lstStyle/>
          <a:p>
            <a:pPr>
              <a:buNone/>
            </a:pPr>
            <a:endParaRPr lang="nb-NO"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normAutofit fontScale="90000"/>
          </a:bodyPr>
          <a:lstStyle/>
          <a:p>
            <a:endParaRPr lang="nb-NO"/>
          </a:p>
        </p:txBody>
      </p:sp>
      <p:pic>
        <p:nvPicPr>
          <p:cNvPr id="4" name="Picture 2"/>
          <p:cNvPicPr>
            <a:picLocks noGrp="1" noChangeAspect="1" noChangeArrowheads="1"/>
          </p:cNvPicPr>
          <p:nvPr>
            <p:ph idx="1"/>
          </p:nvPr>
        </p:nvPicPr>
        <p:blipFill>
          <a:blip r:embed="rId2" cstate="print"/>
          <a:stretch>
            <a:fillRect/>
          </a:stretch>
        </p:blipFill>
        <p:spPr bwMode="auto">
          <a:xfrm>
            <a:off x="971600" y="764704"/>
            <a:ext cx="7296809" cy="54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The </a:t>
            </a:r>
            <a:r>
              <a:rPr lang="nb-NO" dirty="0" err="1" smtClean="0"/>
              <a:t>chosen</a:t>
            </a:r>
            <a:r>
              <a:rPr lang="nb-NO" dirty="0" smtClean="0"/>
              <a:t> </a:t>
            </a:r>
            <a:r>
              <a:rPr lang="nb-NO" dirty="0" err="1" smtClean="0"/>
              <a:t>prophets</a:t>
            </a:r>
            <a:r>
              <a:rPr lang="nb-NO" dirty="0" smtClean="0"/>
              <a:t>…</a:t>
            </a:r>
            <a:endParaRPr lang="nb-NO" dirty="0"/>
          </a:p>
        </p:txBody>
      </p:sp>
      <p:sp>
        <p:nvSpPr>
          <p:cNvPr id="3" name="Plassholder for innhold 2"/>
          <p:cNvSpPr>
            <a:spLocks noGrp="1"/>
          </p:cNvSpPr>
          <p:nvPr>
            <p:ph idx="1"/>
          </p:nvPr>
        </p:nvSpPr>
        <p:spPr>
          <a:xfrm>
            <a:off x="1043608" y="1556792"/>
            <a:ext cx="3960440" cy="4536504"/>
          </a:xfrm>
        </p:spPr>
        <p:txBody>
          <a:bodyPr/>
          <a:lstStyle/>
          <a:p>
            <a:r>
              <a:rPr lang="nb-NO" dirty="0" smtClean="0"/>
              <a:t>This is </a:t>
            </a:r>
            <a:r>
              <a:rPr lang="nb-NO" dirty="0" err="1" smtClean="0"/>
              <a:t>connected</a:t>
            </a:r>
            <a:r>
              <a:rPr lang="nb-NO" dirty="0" smtClean="0"/>
              <a:t> to </a:t>
            </a:r>
            <a:r>
              <a:rPr lang="nb-NO" dirty="0" err="1" smtClean="0"/>
              <a:t>the</a:t>
            </a:r>
            <a:r>
              <a:rPr lang="nb-NO" dirty="0" smtClean="0"/>
              <a:t> last </a:t>
            </a:r>
            <a:r>
              <a:rPr lang="nb-NO" dirty="0" err="1" smtClean="0"/>
              <a:t>ayah</a:t>
            </a:r>
            <a:r>
              <a:rPr lang="nb-NO" dirty="0" smtClean="0"/>
              <a:t>, </a:t>
            </a:r>
            <a:r>
              <a:rPr lang="nb-NO" dirty="0" err="1" smtClean="0"/>
              <a:t>about</a:t>
            </a:r>
            <a:r>
              <a:rPr lang="nb-NO" dirty="0" smtClean="0"/>
              <a:t> </a:t>
            </a:r>
            <a:r>
              <a:rPr lang="nb-NO" dirty="0" err="1" smtClean="0"/>
              <a:t>following</a:t>
            </a:r>
            <a:r>
              <a:rPr lang="nb-NO" dirty="0" smtClean="0"/>
              <a:t> </a:t>
            </a:r>
            <a:r>
              <a:rPr lang="nb-NO" dirty="0" err="1" smtClean="0"/>
              <a:t>the</a:t>
            </a:r>
            <a:r>
              <a:rPr lang="nb-NO" dirty="0" smtClean="0"/>
              <a:t> </a:t>
            </a:r>
            <a:r>
              <a:rPr lang="nb-NO" dirty="0" err="1" smtClean="0"/>
              <a:t>prophet</a:t>
            </a:r>
            <a:r>
              <a:rPr lang="nb-NO" dirty="0" smtClean="0"/>
              <a:t> Muhammad SAW. </a:t>
            </a:r>
          </a:p>
          <a:p>
            <a:r>
              <a:rPr lang="nb-NO" dirty="0" err="1" smtClean="0"/>
              <a:t>Those</a:t>
            </a:r>
            <a:r>
              <a:rPr lang="nb-NO" dirty="0" smtClean="0"/>
              <a:t> </a:t>
            </a:r>
            <a:r>
              <a:rPr lang="nb-NO" dirty="0" err="1" smtClean="0"/>
              <a:t>who</a:t>
            </a:r>
            <a:r>
              <a:rPr lang="nb-NO" dirty="0" smtClean="0"/>
              <a:t> </a:t>
            </a:r>
            <a:r>
              <a:rPr lang="nb-NO" dirty="0" err="1" smtClean="0"/>
              <a:t>deny</a:t>
            </a:r>
            <a:r>
              <a:rPr lang="nb-NO" dirty="0" smtClean="0"/>
              <a:t> his </a:t>
            </a:r>
            <a:r>
              <a:rPr lang="nb-NO" dirty="0" err="1" smtClean="0"/>
              <a:t>prophethood</a:t>
            </a:r>
            <a:r>
              <a:rPr lang="nb-NO" dirty="0" smtClean="0"/>
              <a:t>, </a:t>
            </a:r>
            <a:r>
              <a:rPr lang="nb-NO" dirty="0" err="1" smtClean="0"/>
              <a:t>are</a:t>
            </a:r>
            <a:r>
              <a:rPr lang="nb-NO" dirty="0" smtClean="0"/>
              <a:t> </a:t>
            </a:r>
            <a:r>
              <a:rPr lang="nb-NO" dirty="0" err="1" smtClean="0"/>
              <a:t>told</a:t>
            </a:r>
            <a:r>
              <a:rPr lang="nb-NO" dirty="0" smtClean="0"/>
              <a:t> </a:t>
            </a:r>
            <a:r>
              <a:rPr lang="nb-NO" dirty="0" err="1" smtClean="0"/>
              <a:t>that</a:t>
            </a:r>
            <a:r>
              <a:rPr lang="nb-NO" dirty="0" smtClean="0"/>
              <a:t> he is part </a:t>
            </a:r>
            <a:r>
              <a:rPr lang="nb-NO" dirty="0" err="1" smtClean="0"/>
              <a:t>of</a:t>
            </a:r>
            <a:r>
              <a:rPr lang="nb-NO" dirty="0" smtClean="0"/>
              <a:t> a </a:t>
            </a:r>
            <a:r>
              <a:rPr lang="nb-NO" dirty="0" err="1" smtClean="0"/>
              <a:t>chain</a:t>
            </a:r>
            <a:r>
              <a:rPr lang="nb-NO" dirty="0" smtClean="0"/>
              <a:t> </a:t>
            </a:r>
            <a:r>
              <a:rPr lang="nb-NO" dirty="0" err="1" smtClean="0"/>
              <a:t>of</a:t>
            </a:r>
            <a:r>
              <a:rPr lang="nb-NO" dirty="0" smtClean="0"/>
              <a:t> </a:t>
            </a:r>
            <a:r>
              <a:rPr lang="nb-NO" dirty="0" err="1" smtClean="0"/>
              <a:t>prophets</a:t>
            </a:r>
            <a:r>
              <a:rPr lang="nb-NO" dirty="0" smtClean="0"/>
              <a:t> </a:t>
            </a:r>
            <a:r>
              <a:rPr lang="nb-NO" dirty="0" err="1" smtClean="0"/>
              <a:t>which</a:t>
            </a:r>
            <a:r>
              <a:rPr lang="nb-NO" dirty="0" smtClean="0"/>
              <a:t> has </a:t>
            </a:r>
            <a:r>
              <a:rPr lang="nb-NO" dirty="0" err="1" smtClean="0"/>
              <a:t>been</a:t>
            </a:r>
            <a:r>
              <a:rPr lang="nb-NO" dirty="0" smtClean="0"/>
              <a:t> </a:t>
            </a:r>
            <a:r>
              <a:rPr lang="nb-NO" dirty="0" err="1" smtClean="0"/>
              <a:t>going</a:t>
            </a:r>
            <a:r>
              <a:rPr lang="nb-NO" dirty="0" smtClean="0"/>
              <a:t> </a:t>
            </a:r>
            <a:r>
              <a:rPr lang="nb-NO" dirty="0" err="1" smtClean="0"/>
              <a:t>on</a:t>
            </a:r>
            <a:r>
              <a:rPr lang="nb-NO" dirty="0" smtClean="0"/>
              <a:t> from </a:t>
            </a:r>
            <a:r>
              <a:rPr lang="nb-NO" dirty="0" err="1" smtClean="0"/>
              <a:t>the</a:t>
            </a:r>
            <a:r>
              <a:rPr lang="nb-NO" dirty="0" smtClean="0"/>
              <a:t> </a:t>
            </a:r>
            <a:r>
              <a:rPr lang="nb-NO" dirty="0" err="1" smtClean="0"/>
              <a:t>beginning</a:t>
            </a:r>
            <a:r>
              <a:rPr lang="nb-NO" dirty="0" smtClean="0"/>
              <a:t>. </a:t>
            </a:r>
            <a:endParaRPr lang="nb-NO" dirty="0"/>
          </a:p>
        </p:txBody>
      </p:sp>
      <p:pic>
        <p:nvPicPr>
          <p:cNvPr id="2050" name="Picture 2" descr="C:\Users\HMS\AppData\Local\Microsoft\Windows\Temporary Internet Files\Content.IE5\R33G2DYE\MP900422377[1].jpg"/>
          <p:cNvPicPr>
            <a:picLocks noChangeAspect="1" noChangeArrowheads="1"/>
          </p:cNvPicPr>
          <p:nvPr/>
        </p:nvPicPr>
        <p:blipFill>
          <a:blip r:embed="rId2" cstate="print"/>
          <a:srcRect/>
          <a:stretch>
            <a:fillRect/>
          </a:stretch>
        </p:blipFill>
        <p:spPr bwMode="auto">
          <a:xfrm>
            <a:off x="5148064" y="1484784"/>
            <a:ext cx="2893225" cy="448173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The </a:t>
            </a:r>
            <a:r>
              <a:rPr lang="nb-NO" dirty="0" err="1" smtClean="0"/>
              <a:t>chosen</a:t>
            </a:r>
            <a:r>
              <a:rPr lang="nb-NO" dirty="0" smtClean="0"/>
              <a:t> </a:t>
            </a:r>
            <a:r>
              <a:rPr lang="nb-NO" dirty="0" err="1" smtClean="0"/>
              <a:t>prophets</a:t>
            </a:r>
            <a:r>
              <a:rPr lang="nb-NO" dirty="0" smtClean="0"/>
              <a:t>…</a:t>
            </a:r>
            <a:endParaRPr lang="nb-NO" dirty="0"/>
          </a:p>
        </p:txBody>
      </p:sp>
      <p:sp>
        <p:nvSpPr>
          <p:cNvPr id="3" name="Plassholder for innhold 2"/>
          <p:cNvSpPr>
            <a:spLocks noGrp="1"/>
          </p:cNvSpPr>
          <p:nvPr>
            <p:ph idx="1"/>
          </p:nvPr>
        </p:nvSpPr>
        <p:spPr/>
        <p:txBody>
          <a:bodyPr/>
          <a:lstStyle/>
          <a:p>
            <a:r>
              <a:rPr lang="nb-NO" dirty="0" smtClean="0"/>
              <a:t>This </a:t>
            </a:r>
            <a:r>
              <a:rPr lang="nb-NO" dirty="0" err="1" smtClean="0"/>
              <a:t>ayah</a:t>
            </a:r>
            <a:r>
              <a:rPr lang="nb-NO" dirty="0" smtClean="0"/>
              <a:t> is </a:t>
            </a:r>
            <a:r>
              <a:rPr lang="nb-NO" dirty="0" err="1" smtClean="0"/>
              <a:t>also</a:t>
            </a:r>
            <a:r>
              <a:rPr lang="nb-NO" dirty="0" smtClean="0"/>
              <a:t> an </a:t>
            </a:r>
            <a:r>
              <a:rPr lang="nb-NO" dirty="0" err="1" smtClean="0"/>
              <a:t>answer</a:t>
            </a:r>
            <a:r>
              <a:rPr lang="nb-NO" dirty="0" smtClean="0"/>
              <a:t> to </a:t>
            </a:r>
            <a:r>
              <a:rPr lang="nb-NO" dirty="0" err="1" smtClean="0"/>
              <a:t>those</a:t>
            </a:r>
            <a:r>
              <a:rPr lang="nb-NO" dirty="0" smtClean="0"/>
              <a:t> </a:t>
            </a:r>
            <a:r>
              <a:rPr lang="nb-NO" dirty="0" err="1" smtClean="0"/>
              <a:t>who</a:t>
            </a:r>
            <a:r>
              <a:rPr lang="nb-NO" dirty="0" smtClean="0"/>
              <a:t> </a:t>
            </a:r>
            <a:r>
              <a:rPr lang="nb-NO" dirty="0" err="1" smtClean="0"/>
              <a:t>claim</a:t>
            </a:r>
            <a:r>
              <a:rPr lang="nb-NO" dirty="0" smtClean="0"/>
              <a:t> </a:t>
            </a:r>
            <a:r>
              <a:rPr lang="nb-NO" dirty="0" err="1" smtClean="0"/>
              <a:t>that</a:t>
            </a:r>
            <a:r>
              <a:rPr lang="nb-NO" dirty="0" smtClean="0"/>
              <a:t> Jesus is </a:t>
            </a:r>
            <a:r>
              <a:rPr lang="nb-NO" dirty="0" err="1" smtClean="0"/>
              <a:t>the</a:t>
            </a:r>
            <a:r>
              <a:rPr lang="nb-NO" dirty="0" smtClean="0"/>
              <a:t> son </a:t>
            </a:r>
            <a:r>
              <a:rPr lang="nb-NO" dirty="0" err="1" smtClean="0"/>
              <a:t>of</a:t>
            </a:r>
            <a:r>
              <a:rPr lang="nb-NO" dirty="0" smtClean="0"/>
              <a:t> God. </a:t>
            </a:r>
            <a:r>
              <a:rPr lang="nb-NO" dirty="0" err="1" smtClean="0"/>
              <a:t>What</a:t>
            </a:r>
            <a:r>
              <a:rPr lang="nb-NO" dirty="0" smtClean="0"/>
              <a:t> </a:t>
            </a:r>
            <a:r>
              <a:rPr lang="nb-NO" dirty="0" err="1" smtClean="0"/>
              <a:t>about</a:t>
            </a:r>
            <a:r>
              <a:rPr lang="nb-NO" dirty="0" smtClean="0"/>
              <a:t> </a:t>
            </a:r>
            <a:r>
              <a:rPr lang="nb-NO" dirty="0" err="1" smtClean="0"/>
              <a:t>Prophet</a:t>
            </a:r>
            <a:r>
              <a:rPr lang="nb-NO" dirty="0" smtClean="0"/>
              <a:t> Adam </a:t>
            </a:r>
            <a:r>
              <a:rPr lang="nb-NO" dirty="0" err="1" smtClean="0"/>
              <a:t>then</a:t>
            </a:r>
            <a:r>
              <a:rPr lang="nb-NO" dirty="0" smtClean="0"/>
              <a:t>? He </a:t>
            </a:r>
            <a:r>
              <a:rPr lang="nb-NO" dirty="0" err="1" smtClean="0"/>
              <a:t>was</a:t>
            </a:r>
            <a:r>
              <a:rPr lang="nb-NO" dirty="0" smtClean="0"/>
              <a:t> </a:t>
            </a:r>
            <a:r>
              <a:rPr lang="nb-NO" dirty="0" err="1" smtClean="0"/>
              <a:t>born</a:t>
            </a:r>
            <a:r>
              <a:rPr lang="nb-NO" dirty="0" smtClean="0"/>
              <a:t> </a:t>
            </a:r>
            <a:r>
              <a:rPr lang="nb-NO" dirty="0" err="1" smtClean="0"/>
              <a:t>without</a:t>
            </a:r>
            <a:r>
              <a:rPr lang="nb-NO" dirty="0" smtClean="0"/>
              <a:t> a </a:t>
            </a:r>
            <a:r>
              <a:rPr lang="nb-NO" dirty="0" err="1" smtClean="0"/>
              <a:t>mother</a:t>
            </a:r>
            <a:r>
              <a:rPr lang="nb-NO" dirty="0" smtClean="0"/>
              <a:t> and </a:t>
            </a:r>
            <a:r>
              <a:rPr lang="nb-NO" dirty="0" err="1" smtClean="0"/>
              <a:t>father</a:t>
            </a:r>
            <a:r>
              <a:rPr lang="nb-NO" dirty="0" smtClean="0"/>
              <a:t>. A </a:t>
            </a:r>
            <a:r>
              <a:rPr lang="nb-NO" dirty="0" err="1" smtClean="0"/>
              <a:t>miracle</a:t>
            </a:r>
            <a:r>
              <a:rPr lang="nb-NO" dirty="0" smtClean="0"/>
              <a:t>. </a:t>
            </a:r>
          </a:p>
          <a:p>
            <a:r>
              <a:rPr lang="nb-NO" dirty="0" err="1" smtClean="0"/>
              <a:t>Prophet</a:t>
            </a:r>
            <a:r>
              <a:rPr lang="nb-NO" dirty="0" smtClean="0"/>
              <a:t> Noah </a:t>
            </a:r>
            <a:r>
              <a:rPr lang="nb-NO" dirty="0" err="1" smtClean="0"/>
              <a:t>was</a:t>
            </a:r>
            <a:r>
              <a:rPr lang="nb-NO" dirty="0" smtClean="0"/>
              <a:t> </a:t>
            </a:r>
            <a:r>
              <a:rPr lang="nb-NO" dirty="0" err="1" smtClean="0"/>
              <a:t>alive</a:t>
            </a:r>
            <a:r>
              <a:rPr lang="nb-NO" dirty="0" smtClean="0"/>
              <a:t> for 1000 </a:t>
            </a:r>
            <a:r>
              <a:rPr lang="nb-NO" dirty="0" err="1" smtClean="0"/>
              <a:t>years</a:t>
            </a:r>
            <a:r>
              <a:rPr lang="nb-NO" dirty="0" smtClean="0"/>
              <a:t>, </a:t>
            </a:r>
            <a:r>
              <a:rPr lang="nb-NO" dirty="0" err="1" smtClean="0"/>
              <a:t>another</a:t>
            </a:r>
            <a:r>
              <a:rPr lang="nb-NO" dirty="0" smtClean="0"/>
              <a:t> </a:t>
            </a:r>
            <a:r>
              <a:rPr lang="nb-NO" dirty="0" err="1" smtClean="0"/>
              <a:t>miracle</a:t>
            </a:r>
            <a:r>
              <a:rPr lang="nb-NO" dirty="0" smtClean="0"/>
              <a:t>. </a:t>
            </a:r>
          </a:p>
          <a:p>
            <a:r>
              <a:rPr lang="nb-NO" dirty="0" err="1" smtClean="0"/>
              <a:t>Prophet</a:t>
            </a:r>
            <a:r>
              <a:rPr lang="nb-NO" dirty="0" smtClean="0"/>
              <a:t> Ibrahim, all </a:t>
            </a:r>
            <a:r>
              <a:rPr lang="nb-NO" dirty="0" err="1" smtClean="0"/>
              <a:t>prophets</a:t>
            </a:r>
            <a:r>
              <a:rPr lang="nb-NO" dirty="0" smtClean="0"/>
              <a:t> </a:t>
            </a:r>
            <a:r>
              <a:rPr lang="nb-NO" dirty="0" err="1" smtClean="0"/>
              <a:t>were</a:t>
            </a:r>
            <a:r>
              <a:rPr lang="nb-NO" dirty="0" smtClean="0"/>
              <a:t> </a:t>
            </a:r>
            <a:r>
              <a:rPr lang="nb-NO" dirty="0" err="1" smtClean="0"/>
              <a:t>chosen</a:t>
            </a:r>
            <a:r>
              <a:rPr lang="nb-NO" dirty="0" smtClean="0"/>
              <a:t> from his </a:t>
            </a:r>
            <a:r>
              <a:rPr lang="nb-NO" dirty="0" err="1" smtClean="0"/>
              <a:t>family</a:t>
            </a:r>
            <a:r>
              <a:rPr lang="nb-NO" dirty="0" smtClean="0"/>
              <a:t>. </a:t>
            </a:r>
          </a:p>
          <a:p>
            <a:r>
              <a:rPr lang="nb-NO" dirty="0" smtClean="0"/>
              <a:t>Just like </a:t>
            </a:r>
            <a:r>
              <a:rPr lang="nb-NO" dirty="0" err="1" smtClean="0"/>
              <a:t>them</a:t>
            </a:r>
            <a:r>
              <a:rPr lang="nb-NO" dirty="0" smtClean="0"/>
              <a:t>, </a:t>
            </a:r>
            <a:r>
              <a:rPr lang="nb-NO" dirty="0" err="1" smtClean="0"/>
              <a:t>Prophet</a:t>
            </a:r>
            <a:r>
              <a:rPr lang="nb-NO" dirty="0" smtClean="0"/>
              <a:t> Muhammad SAW has </a:t>
            </a:r>
            <a:r>
              <a:rPr lang="nb-NO" dirty="0" err="1" smtClean="0"/>
              <a:t>been</a:t>
            </a:r>
            <a:r>
              <a:rPr lang="nb-NO" dirty="0" smtClean="0"/>
              <a:t> </a:t>
            </a:r>
            <a:r>
              <a:rPr lang="nb-NO" dirty="0" err="1" smtClean="0"/>
              <a:t>chosen</a:t>
            </a:r>
            <a:r>
              <a:rPr lang="nb-NO" dirty="0" smtClean="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Ayah</a:t>
            </a:r>
            <a:r>
              <a:rPr lang="nb-NO" dirty="0" smtClean="0"/>
              <a:t> 34</a:t>
            </a:r>
            <a:endParaRPr lang="nb-NO" dirty="0"/>
          </a:p>
        </p:txBody>
      </p:sp>
      <p:sp>
        <p:nvSpPr>
          <p:cNvPr id="3" name="Plassholder for innhold 2"/>
          <p:cNvSpPr>
            <a:spLocks noGrp="1"/>
          </p:cNvSpPr>
          <p:nvPr>
            <p:ph idx="1"/>
          </p:nvPr>
        </p:nvSpPr>
        <p:spPr/>
        <p:txBody>
          <a:bodyPr>
            <a:normAutofit/>
          </a:bodyPr>
          <a:lstStyle/>
          <a:p>
            <a:pPr algn="ctr">
              <a:buNone/>
            </a:pPr>
            <a:r>
              <a:rPr lang="ar-AE" sz="4400" dirty="0" smtClean="0"/>
              <a:t>ذُرِّيَّةً بَعْضُهَا مِن بَعْضٍ وَاللَّهُ سَمِيعٌ عَلِيمٌ </a:t>
            </a:r>
            <a:endParaRPr lang="nb-NO" sz="4400" dirty="0" smtClean="0"/>
          </a:p>
          <a:p>
            <a:pPr algn="ctr">
              <a:buNone/>
            </a:pPr>
            <a:r>
              <a:rPr lang="en-US" sz="2800" dirty="0" smtClean="0"/>
              <a:t/>
            </a:r>
            <a:br>
              <a:rPr lang="en-US" sz="2800" dirty="0" smtClean="0"/>
            </a:br>
            <a:r>
              <a:rPr lang="en-US" sz="2800" dirty="0" smtClean="0"/>
              <a:t>Descendants, some of them from others. And Allah is Hearing and Knowing.</a:t>
            </a:r>
          </a:p>
          <a:p>
            <a:pPr algn="ctr">
              <a:buNone/>
            </a:pPr>
            <a:endParaRPr lang="nb-NO" sz="4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a:t>
            </a:r>
            <a:r>
              <a:rPr lang="nb-NO" dirty="0" err="1" smtClean="0"/>
              <a:t>Descendants</a:t>
            </a:r>
            <a:r>
              <a:rPr lang="nb-NO" dirty="0" smtClean="0"/>
              <a:t>…”</a:t>
            </a:r>
            <a:endParaRPr lang="nb-NO" dirty="0"/>
          </a:p>
        </p:txBody>
      </p:sp>
      <p:sp>
        <p:nvSpPr>
          <p:cNvPr id="3" name="Plassholder for innhold 2"/>
          <p:cNvSpPr>
            <a:spLocks noGrp="1"/>
          </p:cNvSpPr>
          <p:nvPr>
            <p:ph idx="1"/>
          </p:nvPr>
        </p:nvSpPr>
        <p:spPr>
          <a:xfrm>
            <a:off x="4644008" y="1484784"/>
            <a:ext cx="3816540" cy="4752528"/>
          </a:xfrm>
        </p:spPr>
        <p:txBody>
          <a:bodyPr/>
          <a:lstStyle/>
          <a:p>
            <a:r>
              <a:rPr lang="nb-NO" dirty="0" smtClean="0"/>
              <a:t>This </a:t>
            </a:r>
            <a:r>
              <a:rPr lang="nb-NO" dirty="0" err="1" smtClean="0"/>
              <a:t>ayah</a:t>
            </a:r>
            <a:r>
              <a:rPr lang="nb-NO" dirty="0" smtClean="0"/>
              <a:t> is </a:t>
            </a:r>
            <a:r>
              <a:rPr lang="nb-NO" dirty="0" err="1" smtClean="0"/>
              <a:t>also</a:t>
            </a:r>
            <a:r>
              <a:rPr lang="nb-NO" dirty="0" smtClean="0"/>
              <a:t> an </a:t>
            </a:r>
            <a:r>
              <a:rPr lang="nb-NO" dirty="0" err="1" smtClean="0"/>
              <a:t>answer</a:t>
            </a:r>
            <a:r>
              <a:rPr lang="nb-NO" dirty="0" smtClean="0"/>
              <a:t> to </a:t>
            </a:r>
            <a:r>
              <a:rPr lang="nb-NO" dirty="0" err="1" smtClean="0"/>
              <a:t>those</a:t>
            </a:r>
            <a:r>
              <a:rPr lang="nb-NO" dirty="0" smtClean="0"/>
              <a:t> </a:t>
            </a:r>
            <a:r>
              <a:rPr lang="nb-NO" dirty="0" err="1" smtClean="0"/>
              <a:t>who</a:t>
            </a:r>
            <a:r>
              <a:rPr lang="nb-NO" dirty="0" smtClean="0"/>
              <a:t> </a:t>
            </a:r>
            <a:r>
              <a:rPr lang="nb-NO" dirty="0" err="1" smtClean="0"/>
              <a:t>claim</a:t>
            </a:r>
            <a:r>
              <a:rPr lang="nb-NO" dirty="0" smtClean="0"/>
              <a:t> </a:t>
            </a:r>
            <a:r>
              <a:rPr lang="nb-NO" dirty="0" err="1" smtClean="0"/>
              <a:t>that</a:t>
            </a:r>
            <a:r>
              <a:rPr lang="nb-NO" dirty="0" smtClean="0"/>
              <a:t> Jesus is God/son </a:t>
            </a:r>
            <a:r>
              <a:rPr lang="nb-NO" dirty="0" err="1" smtClean="0"/>
              <a:t>of</a:t>
            </a:r>
            <a:r>
              <a:rPr lang="nb-NO" dirty="0" smtClean="0"/>
              <a:t> God. </a:t>
            </a:r>
          </a:p>
          <a:p>
            <a:r>
              <a:rPr lang="nb-NO" dirty="0" smtClean="0"/>
              <a:t>Humans </a:t>
            </a:r>
            <a:r>
              <a:rPr lang="nb-NO" dirty="0" err="1" smtClean="0"/>
              <a:t>only</a:t>
            </a:r>
            <a:r>
              <a:rPr lang="nb-NO" dirty="0" smtClean="0"/>
              <a:t> </a:t>
            </a:r>
            <a:r>
              <a:rPr lang="nb-NO" dirty="0" err="1" smtClean="0"/>
              <a:t>give</a:t>
            </a:r>
            <a:r>
              <a:rPr lang="nb-NO" dirty="0" smtClean="0"/>
              <a:t> </a:t>
            </a:r>
            <a:r>
              <a:rPr lang="nb-NO" dirty="0" err="1" smtClean="0"/>
              <a:t>birth</a:t>
            </a:r>
            <a:r>
              <a:rPr lang="nb-NO" dirty="0" smtClean="0"/>
              <a:t> to humans, not gods. </a:t>
            </a:r>
            <a:endParaRPr lang="nb-NO" dirty="0"/>
          </a:p>
        </p:txBody>
      </p:sp>
      <p:pic>
        <p:nvPicPr>
          <p:cNvPr id="3080" name="Picture 8" descr="C:\Users\HMS\AppData\Local\Microsoft\Windows\Temporary Internet Files\Content.IE5\R33G2DYE\MP900430700[1].jpg"/>
          <p:cNvPicPr>
            <a:picLocks noChangeAspect="1" noChangeArrowheads="1"/>
          </p:cNvPicPr>
          <p:nvPr/>
        </p:nvPicPr>
        <p:blipFill>
          <a:blip r:embed="rId2" cstate="print"/>
          <a:srcRect/>
          <a:stretch>
            <a:fillRect/>
          </a:stretch>
        </p:blipFill>
        <p:spPr bwMode="auto">
          <a:xfrm>
            <a:off x="1115616" y="1628800"/>
            <a:ext cx="3323501" cy="443711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Ayah</a:t>
            </a:r>
            <a:r>
              <a:rPr lang="nb-NO" dirty="0" smtClean="0"/>
              <a:t> 35</a:t>
            </a:r>
            <a:endParaRPr lang="nb-NO" dirty="0"/>
          </a:p>
        </p:txBody>
      </p:sp>
      <p:sp>
        <p:nvSpPr>
          <p:cNvPr id="3" name="Plassholder for innhold 2"/>
          <p:cNvSpPr>
            <a:spLocks noGrp="1"/>
          </p:cNvSpPr>
          <p:nvPr>
            <p:ph idx="1"/>
          </p:nvPr>
        </p:nvSpPr>
        <p:spPr/>
        <p:txBody>
          <a:bodyPr>
            <a:normAutofit/>
          </a:bodyPr>
          <a:lstStyle/>
          <a:p>
            <a:pPr algn="ctr">
              <a:buNone/>
            </a:pPr>
            <a:r>
              <a:rPr lang="ar-AE" sz="4400" dirty="0" smtClean="0"/>
              <a:t>إِذْ قَالَتِ امْرَأَتُ عِمْرَانَ رَبِّ إِنِّي نَذَرْتُ لَكَ مَا فِي بَطْنِي مُحَرَّرًا فَتَقَبَّلْ مِنِّي ۖ إِنَّكَ أَنتَ السَّمِيعُ الْعَلِيمُ ﴿٣٥﴾</a:t>
            </a:r>
            <a:r>
              <a:rPr lang="nb-NO" sz="4400" dirty="0" smtClean="0"/>
              <a:t/>
            </a:r>
            <a:br>
              <a:rPr lang="nb-NO" sz="4400" dirty="0" smtClean="0"/>
            </a:br>
            <a:r>
              <a:rPr lang="en-US" sz="2800" dirty="0" smtClean="0"/>
              <a:t>[Mention, O Muhammad], when the wife of '</a:t>
            </a:r>
            <a:r>
              <a:rPr lang="en-US" sz="2800" dirty="0" err="1" smtClean="0"/>
              <a:t>Imran</a:t>
            </a:r>
            <a:r>
              <a:rPr lang="en-US" sz="2800" dirty="0" smtClean="0"/>
              <a:t> said, "My Lord, indeed I have pledged to You what is in my womb, consecrated [for Your service], so accept this from me. Indeed, You are the Hearing, the Knowing."</a:t>
            </a:r>
          </a:p>
          <a:p>
            <a:pPr algn="ctr">
              <a:buNone/>
            </a:pPr>
            <a:endParaRPr lang="nb-NO" sz="4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en-US" dirty="0" smtClean="0"/>
              <a:t>“consecrated [for Your service]…”</a:t>
            </a:r>
            <a:endParaRPr lang="nb-NO" dirty="0"/>
          </a:p>
        </p:txBody>
      </p:sp>
      <p:sp>
        <p:nvSpPr>
          <p:cNvPr id="3" name="Plassholder for innhold 2"/>
          <p:cNvSpPr>
            <a:spLocks noGrp="1"/>
          </p:cNvSpPr>
          <p:nvPr>
            <p:ph idx="1"/>
          </p:nvPr>
        </p:nvSpPr>
        <p:spPr>
          <a:xfrm>
            <a:off x="1043608" y="1556792"/>
            <a:ext cx="3888432" cy="4680520"/>
          </a:xfrm>
        </p:spPr>
        <p:txBody>
          <a:bodyPr/>
          <a:lstStyle/>
          <a:p>
            <a:r>
              <a:rPr lang="nb-NO" dirty="0" err="1" smtClean="0"/>
              <a:t>About</a:t>
            </a:r>
            <a:r>
              <a:rPr lang="nb-NO" dirty="0" smtClean="0"/>
              <a:t> </a:t>
            </a:r>
            <a:r>
              <a:rPr lang="nb-NO" dirty="0" err="1" smtClean="0"/>
              <a:t>the</a:t>
            </a:r>
            <a:r>
              <a:rPr lang="nb-NO" dirty="0" smtClean="0"/>
              <a:t> </a:t>
            </a:r>
            <a:r>
              <a:rPr lang="nb-NO" dirty="0" err="1" smtClean="0"/>
              <a:t>pledge</a:t>
            </a:r>
            <a:r>
              <a:rPr lang="nb-NO" dirty="0" smtClean="0"/>
              <a:t> </a:t>
            </a:r>
            <a:r>
              <a:rPr lang="nb-NO" dirty="0" err="1" smtClean="0"/>
              <a:t>that</a:t>
            </a:r>
            <a:r>
              <a:rPr lang="nb-NO" dirty="0" smtClean="0"/>
              <a:t> </a:t>
            </a:r>
            <a:r>
              <a:rPr lang="nb-NO" dirty="0" err="1" smtClean="0"/>
              <a:t>the</a:t>
            </a:r>
            <a:r>
              <a:rPr lang="nb-NO" dirty="0" smtClean="0"/>
              <a:t> </a:t>
            </a:r>
            <a:r>
              <a:rPr lang="nb-NO" dirty="0" err="1" smtClean="0"/>
              <a:t>mother</a:t>
            </a:r>
            <a:r>
              <a:rPr lang="nb-NO" dirty="0" smtClean="0"/>
              <a:t> </a:t>
            </a:r>
            <a:r>
              <a:rPr lang="nb-NO" dirty="0" err="1" smtClean="0"/>
              <a:t>of</a:t>
            </a:r>
            <a:r>
              <a:rPr lang="nb-NO" dirty="0" smtClean="0"/>
              <a:t> Maryam </a:t>
            </a:r>
            <a:r>
              <a:rPr lang="nb-NO" dirty="0" err="1" smtClean="0"/>
              <a:t>made</a:t>
            </a:r>
            <a:r>
              <a:rPr lang="nb-NO" dirty="0" smtClean="0"/>
              <a:t>. </a:t>
            </a:r>
          </a:p>
          <a:p>
            <a:r>
              <a:rPr lang="nb-NO" dirty="0" smtClean="0"/>
              <a:t>At </a:t>
            </a:r>
            <a:r>
              <a:rPr lang="nb-NO" dirty="0" err="1" smtClean="0"/>
              <a:t>that</a:t>
            </a:r>
            <a:r>
              <a:rPr lang="nb-NO" dirty="0" smtClean="0"/>
              <a:t> time it </a:t>
            </a:r>
            <a:r>
              <a:rPr lang="nb-NO" dirty="0" err="1" smtClean="0"/>
              <a:t>was</a:t>
            </a:r>
            <a:r>
              <a:rPr lang="nb-NO" dirty="0" smtClean="0"/>
              <a:t> </a:t>
            </a:r>
            <a:r>
              <a:rPr lang="nb-NO" dirty="0" err="1" smtClean="0"/>
              <a:t>common</a:t>
            </a:r>
            <a:r>
              <a:rPr lang="nb-NO" dirty="0" smtClean="0"/>
              <a:t> to </a:t>
            </a:r>
            <a:r>
              <a:rPr lang="nb-NO" dirty="0" err="1" smtClean="0"/>
              <a:t>devote</a:t>
            </a:r>
            <a:r>
              <a:rPr lang="nb-NO" dirty="0" smtClean="0"/>
              <a:t> </a:t>
            </a:r>
            <a:r>
              <a:rPr lang="nb-NO" dirty="0" err="1" smtClean="0"/>
              <a:t>the</a:t>
            </a:r>
            <a:r>
              <a:rPr lang="nb-NO" dirty="0" smtClean="0"/>
              <a:t> </a:t>
            </a:r>
            <a:r>
              <a:rPr lang="nb-NO" dirty="0" err="1" smtClean="0"/>
              <a:t>children</a:t>
            </a:r>
            <a:r>
              <a:rPr lang="nb-NO" dirty="0" smtClean="0"/>
              <a:t> for </a:t>
            </a:r>
            <a:r>
              <a:rPr lang="nb-NO" dirty="0" err="1" smtClean="0"/>
              <a:t>the</a:t>
            </a:r>
            <a:r>
              <a:rPr lang="nb-NO" dirty="0" smtClean="0"/>
              <a:t> </a:t>
            </a:r>
            <a:r>
              <a:rPr lang="nb-NO" dirty="0" err="1" smtClean="0"/>
              <a:t>worship</a:t>
            </a:r>
            <a:r>
              <a:rPr lang="nb-NO" dirty="0" smtClean="0"/>
              <a:t> </a:t>
            </a:r>
            <a:r>
              <a:rPr lang="nb-NO" dirty="0" err="1" smtClean="0"/>
              <a:t>of</a:t>
            </a:r>
            <a:r>
              <a:rPr lang="nb-NO" dirty="0" smtClean="0"/>
              <a:t> God. </a:t>
            </a:r>
          </a:p>
          <a:p>
            <a:r>
              <a:rPr lang="nb-NO" dirty="0" smtClean="0"/>
              <a:t>The </a:t>
            </a:r>
            <a:r>
              <a:rPr lang="nb-NO" dirty="0" err="1" smtClean="0"/>
              <a:t>example</a:t>
            </a:r>
            <a:r>
              <a:rPr lang="nb-NO" dirty="0" smtClean="0"/>
              <a:t> </a:t>
            </a:r>
            <a:r>
              <a:rPr lang="nb-NO" dirty="0" err="1" smtClean="0"/>
              <a:t>of</a:t>
            </a:r>
            <a:r>
              <a:rPr lang="nb-NO" dirty="0" smtClean="0"/>
              <a:t> </a:t>
            </a:r>
            <a:r>
              <a:rPr lang="nb-NO" dirty="0" err="1" smtClean="0"/>
              <a:t>the</a:t>
            </a:r>
            <a:r>
              <a:rPr lang="nb-NO" dirty="0" smtClean="0"/>
              <a:t> </a:t>
            </a:r>
            <a:r>
              <a:rPr lang="nb-NO" dirty="0" err="1" smtClean="0"/>
              <a:t>mother</a:t>
            </a:r>
            <a:r>
              <a:rPr lang="nb-NO" dirty="0" smtClean="0"/>
              <a:t> </a:t>
            </a:r>
            <a:r>
              <a:rPr lang="nb-NO" dirty="0" err="1" smtClean="0"/>
              <a:t>of</a:t>
            </a:r>
            <a:r>
              <a:rPr lang="nb-NO" dirty="0" smtClean="0"/>
              <a:t> Imam </a:t>
            </a:r>
            <a:r>
              <a:rPr lang="nb-NO" dirty="0" err="1" smtClean="0"/>
              <a:t>Bukhari</a:t>
            </a:r>
            <a:r>
              <a:rPr lang="nb-NO" dirty="0" smtClean="0"/>
              <a:t>. </a:t>
            </a:r>
            <a:endParaRPr lang="nb-NO" dirty="0"/>
          </a:p>
        </p:txBody>
      </p:sp>
      <p:pic>
        <p:nvPicPr>
          <p:cNvPr id="4102" name="Picture 6" descr="C:\Users\HMS\AppData\Local\Microsoft\Windows\Temporary Internet Files\Content.IE5\42VWY298\MP900401090[1].jpg"/>
          <p:cNvPicPr>
            <a:picLocks noChangeAspect="1" noChangeArrowheads="1"/>
          </p:cNvPicPr>
          <p:nvPr/>
        </p:nvPicPr>
        <p:blipFill>
          <a:blip r:embed="rId2" cstate="print"/>
          <a:srcRect/>
          <a:stretch>
            <a:fillRect/>
          </a:stretch>
        </p:blipFill>
        <p:spPr bwMode="auto">
          <a:xfrm>
            <a:off x="5004048" y="1628800"/>
            <a:ext cx="3168352" cy="4248472"/>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Egendefinert 48">
      <a:dk1>
        <a:sysClr val="windowText" lastClr="000000"/>
      </a:dk1>
      <a:lt1>
        <a:sysClr val="window" lastClr="FFFFFF"/>
      </a:lt1>
      <a:dk2>
        <a:srgbClr val="666666"/>
      </a:dk2>
      <a:lt2>
        <a:srgbClr val="FFAFD1"/>
      </a:lt2>
      <a:accent1>
        <a:srgbClr val="FF9966"/>
      </a:accent1>
      <a:accent2>
        <a:srgbClr val="CCFF99"/>
      </a:accent2>
      <a:accent3>
        <a:srgbClr val="9C007F"/>
      </a:accent3>
      <a:accent4>
        <a:srgbClr val="68007F"/>
      </a:accent4>
      <a:accent5>
        <a:srgbClr val="005BD3"/>
      </a:accent5>
      <a:accent6>
        <a:srgbClr val="00349E"/>
      </a:accent6>
      <a:hlink>
        <a:srgbClr val="17BBFD"/>
      </a:hlink>
      <a:folHlink>
        <a:srgbClr val="FF79C2"/>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3950</TotalTime>
  <Words>1156</Words>
  <Application>Microsoft Office PowerPoint</Application>
  <PresentationFormat>On-screen Show (4:3)</PresentationFormat>
  <Paragraphs>96</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Austin</vt:lpstr>
      <vt:lpstr>Sabeel ul Huda  Lesson 43</vt:lpstr>
      <vt:lpstr>Topic of the verses</vt:lpstr>
      <vt:lpstr>Ayah 33</vt:lpstr>
      <vt:lpstr>The chosen prophets…</vt:lpstr>
      <vt:lpstr>The chosen prophets…</vt:lpstr>
      <vt:lpstr>Ayah 34</vt:lpstr>
      <vt:lpstr>”Descendants…”</vt:lpstr>
      <vt:lpstr>Ayah 35</vt:lpstr>
      <vt:lpstr>“consecrated [for Your service]…”</vt:lpstr>
      <vt:lpstr>Ayah 36</vt:lpstr>
      <vt:lpstr>Ayah 36 - Translation</vt:lpstr>
      <vt:lpstr>More about ayah 36…</vt:lpstr>
      <vt:lpstr>Ayah 37</vt:lpstr>
      <vt:lpstr>Ayah 37 - Translation</vt:lpstr>
      <vt:lpstr>More about ayah 37</vt:lpstr>
      <vt:lpstr>Rizq…</vt:lpstr>
      <vt:lpstr>Ayah 38</vt:lpstr>
      <vt:lpstr>”Zechariah called upon his Lord…”</vt:lpstr>
      <vt:lpstr>Ayah 39</vt:lpstr>
      <vt:lpstr>Ayah 39 - Translation</vt:lpstr>
      <vt:lpstr>Prophet Yahya (John)…</vt:lpstr>
      <vt:lpstr>Ayah 40</vt:lpstr>
      <vt:lpstr>More about ayah 40…</vt:lpstr>
      <vt:lpstr>Ayah 41</vt:lpstr>
      <vt:lpstr>Ayah 41 - Translation</vt:lpstr>
      <vt:lpstr>”make for me a sign…”</vt:lpstr>
      <vt:lpstr>Ayah 42</vt:lpstr>
      <vt:lpstr>Ayah 43</vt:lpstr>
      <vt:lpstr>”Allah has chosen you…”</vt:lpstr>
      <vt:lpstr>Ayah 44</vt:lpstr>
      <vt:lpstr>Ayah 44 - Translation</vt:lpstr>
      <vt:lpstr>Activity for this lesson…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Sabeel ul Huda  Lesson 34</dc:title>
  <dc:creator>HMS</dc:creator>
  <cp:lastModifiedBy>Class</cp:lastModifiedBy>
  <cp:revision>144</cp:revision>
  <dcterms:created xsi:type="dcterms:W3CDTF">2011-02-24T16:09:51Z</dcterms:created>
  <dcterms:modified xsi:type="dcterms:W3CDTF">2011-04-04T20:03:48Z</dcterms:modified>
</cp:coreProperties>
</file>