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71" r:id="rId6"/>
    <p:sldId id="260" r:id="rId7"/>
    <p:sldId id="272" r:id="rId8"/>
    <p:sldId id="261" r:id="rId9"/>
    <p:sldId id="262" r:id="rId10"/>
    <p:sldId id="273" r:id="rId11"/>
    <p:sldId id="263" r:id="rId12"/>
    <p:sldId id="274" r:id="rId13"/>
    <p:sldId id="264" r:id="rId14"/>
    <p:sldId id="275" r:id="rId15"/>
    <p:sldId id="265" r:id="rId16"/>
    <p:sldId id="266" r:id="rId17"/>
    <p:sldId id="276" r:id="rId18"/>
    <p:sldId id="267" r:id="rId19"/>
    <p:sldId id="268" r:id="rId20"/>
    <p:sldId id="277" r:id="rId21"/>
    <p:sldId id="269" r:id="rId22"/>
    <p:sldId id="270" r:id="rId23"/>
    <p:sldId id="278" r:id="rId24"/>
    <p:sldId id="279" r:id="rId25"/>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6" d="100"/>
          <a:sy n="46" d="100"/>
        </p:scale>
        <p:origin x="-12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B07BC732-060D-43E9-BE8D-F63C0493A0A1}" type="datetimeFigureOut">
              <a:rPr lang="nb-NO" smtClean="0"/>
              <a:pPr/>
              <a:t>05.03.2011</a:t>
            </a:fld>
            <a:endParaRPr lang="nb-NO"/>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nb-NO"/>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392EC008-C18A-49C9-8F3B-8207961B5F7E}" type="slidenum">
              <a:rPr lang="nb-NO" smtClean="0"/>
              <a:pPr/>
              <a:t>‹#›</a:t>
            </a:fld>
            <a:endParaRPr lang="nb-NO"/>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7BC732-060D-43E9-BE8D-F63C0493A0A1}" type="datetimeFigureOut">
              <a:rPr lang="nb-NO" smtClean="0"/>
              <a:pPr/>
              <a:t>05.03.2011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7BC732-060D-43E9-BE8D-F63C0493A0A1}" type="datetimeFigureOut">
              <a:rPr lang="nb-NO" smtClean="0"/>
              <a:pPr/>
              <a:t>05.03.2011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07BC732-060D-43E9-BE8D-F63C0493A0A1}" type="datetimeFigureOut">
              <a:rPr lang="nb-NO" smtClean="0"/>
              <a:pPr/>
              <a:t>05.03.2011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7BC732-060D-43E9-BE8D-F63C0493A0A1}" type="datetimeFigureOut">
              <a:rPr lang="nb-NO" smtClean="0"/>
              <a:pPr/>
              <a:t>05.03.2011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B07BC732-060D-43E9-BE8D-F63C0493A0A1}" type="datetimeFigureOut">
              <a:rPr lang="nb-NO" smtClean="0"/>
              <a:pPr/>
              <a:t>05.03.2011</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392EC008-C18A-49C9-8F3B-8207961B5F7E}" type="slidenum">
              <a:rPr lang="nb-NO" smtClean="0"/>
              <a:pPr/>
              <a:t>‹#›</a:t>
            </a:fld>
            <a:endParaRPr lang="nb-NO"/>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07BC732-060D-43E9-BE8D-F63C0493A0A1}" type="datetimeFigureOut">
              <a:rPr lang="nb-NO" smtClean="0"/>
              <a:pPr/>
              <a:t>05.03.2011</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7BC732-060D-43E9-BE8D-F63C0493A0A1}" type="datetimeFigureOut">
              <a:rPr lang="nb-NO" smtClean="0"/>
              <a:pPr/>
              <a:t>05.03.2011</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BC732-060D-43E9-BE8D-F63C0493A0A1}" type="datetimeFigureOut">
              <a:rPr lang="nb-NO" smtClean="0"/>
              <a:pPr/>
              <a:t>05.03.2011</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07BC732-060D-43E9-BE8D-F63C0493A0A1}" type="datetimeFigureOut">
              <a:rPr lang="nb-NO" smtClean="0"/>
              <a:pPr/>
              <a:t>05.03.2011</a:t>
            </a:fld>
            <a:endParaRPr lang="nb-NO"/>
          </a:p>
        </p:txBody>
      </p:sp>
      <p:sp>
        <p:nvSpPr>
          <p:cNvPr id="7" name="Slide Number Placeholder 6"/>
          <p:cNvSpPr>
            <a:spLocks noGrp="1"/>
          </p:cNvSpPr>
          <p:nvPr>
            <p:ph type="sldNum" sz="quarter" idx="12"/>
          </p:nvPr>
        </p:nvSpPr>
        <p:spPr/>
        <p:txBody>
          <a:bodyPr/>
          <a:lstStyle/>
          <a:p>
            <a:fld id="{392EC008-C18A-49C9-8F3B-8207961B5F7E}" type="slidenum">
              <a:rPr lang="nb-NO" smtClean="0"/>
              <a:pPr/>
              <a:t>‹#›</a:t>
            </a:fld>
            <a:endParaRPr lang="nb-NO"/>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nb-NO"/>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7BC732-060D-43E9-BE8D-F63C0493A0A1}" type="datetimeFigureOut">
              <a:rPr lang="nb-NO" smtClean="0"/>
              <a:pPr/>
              <a:t>05.03.2011</a:t>
            </a:fld>
            <a:endParaRPr lang="nb-NO"/>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nb-NO"/>
          </a:p>
        </p:txBody>
      </p:sp>
      <p:sp>
        <p:nvSpPr>
          <p:cNvPr id="7" name="Slide Number Placeholder 6"/>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B07BC732-060D-43E9-BE8D-F63C0493A0A1}" type="datetimeFigureOut">
              <a:rPr lang="nb-NO" smtClean="0"/>
              <a:pPr/>
              <a:t>05.03.2011</a:t>
            </a:fld>
            <a:endParaRPr lang="nb-NO"/>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nb-NO"/>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392EC008-C18A-49C9-8F3B-8207961B5F7E}" type="slidenum">
              <a:rPr lang="nb-NO" smtClean="0"/>
              <a:pPr/>
              <a:t>‹#›</a:t>
            </a:fld>
            <a:endParaRPr lang="nb-NO"/>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normAutofit/>
          </a:bodyPr>
          <a:lstStyle/>
          <a:p>
            <a:r>
              <a:rPr lang="nb-NO" dirty="0" err="1" smtClean="0">
                <a:solidFill>
                  <a:schemeClr val="accent1">
                    <a:lumMod val="50000"/>
                  </a:schemeClr>
                </a:solidFill>
              </a:rPr>
              <a:t>Sabeel</a:t>
            </a:r>
            <a:r>
              <a:rPr lang="nb-NO" dirty="0" smtClean="0">
                <a:solidFill>
                  <a:schemeClr val="accent1">
                    <a:lumMod val="50000"/>
                  </a:schemeClr>
                </a:solidFill>
              </a:rPr>
              <a:t> ul Huda </a:t>
            </a:r>
            <a:br>
              <a:rPr lang="nb-NO" dirty="0" smtClean="0">
                <a:solidFill>
                  <a:schemeClr val="accent1">
                    <a:lumMod val="50000"/>
                  </a:schemeClr>
                </a:solidFill>
              </a:rPr>
            </a:br>
            <a:r>
              <a:rPr lang="nb-NO" dirty="0" err="1" smtClean="0">
                <a:solidFill>
                  <a:schemeClr val="accent1">
                    <a:lumMod val="50000"/>
                  </a:schemeClr>
                </a:solidFill>
              </a:rPr>
              <a:t>Lesson</a:t>
            </a:r>
            <a:r>
              <a:rPr lang="nb-NO" dirty="0" smtClean="0">
                <a:solidFill>
                  <a:schemeClr val="accent1">
                    <a:lumMod val="50000"/>
                  </a:schemeClr>
                </a:solidFill>
              </a:rPr>
              <a:t> 34</a:t>
            </a:r>
            <a:endParaRPr lang="nb-NO" dirty="0">
              <a:solidFill>
                <a:schemeClr val="accent1">
                  <a:lumMod val="50000"/>
                </a:schemeClr>
              </a:solidFill>
            </a:endParaRPr>
          </a:p>
        </p:txBody>
      </p:sp>
      <p:sp>
        <p:nvSpPr>
          <p:cNvPr id="3" name="Undertittel 2"/>
          <p:cNvSpPr>
            <a:spLocks noGrp="1"/>
          </p:cNvSpPr>
          <p:nvPr>
            <p:ph type="subTitle" idx="1"/>
          </p:nvPr>
        </p:nvSpPr>
        <p:spPr/>
        <p:txBody>
          <a:bodyPr/>
          <a:lstStyle/>
          <a:p>
            <a:r>
              <a:rPr lang="nb-NO" dirty="0" err="1" smtClean="0"/>
              <a:t>Surah</a:t>
            </a:r>
            <a:r>
              <a:rPr lang="nb-NO" dirty="0" smtClean="0"/>
              <a:t> </a:t>
            </a:r>
            <a:r>
              <a:rPr lang="nb-NO" dirty="0" err="1" smtClean="0"/>
              <a:t>Al-Baqarah</a:t>
            </a:r>
            <a:r>
              <a:rPr lang="nb-NO" dirty="0" smtClean="0"/>
              <a:t>: 253-260</a:t>
            </a:r>
            <a:endParaRPr lang="nb-NO"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err="1" smtClean="0"/>
              <a:t>Ayat-al-Kursi</a:t>
            </a:r>
            <a:endParaRPr lang="nb-NO" dirty="0"/>
          </a:p>
        </p:txBody>
      </p:sp>
      <p:sp>
        <p:nvSpPr>
          <p:cNvPr id="2" name="Plassholder for innhold 1"/>
          <p:cNvSpPr>
            <a:spLocks noGrp="1"/>
          </p:cNvSpPr>
          <p:nvPr>
            <p:ph idx="1"/>
          </p:nvPr>
        </p:nvSpPr>
        <p:spPr/>
        <p:txBody>
          <a:bodyPr/>
          <a:lstStyle/>
          <a:p>
            <a:r>
              <a:rPr lang="nb-NO" dirty="0" err="1" smtClean="0"/>
              <a:t>Hadith</a:t>
            </a:r>
            <a:r>
              <a:rPr lang="nb-NO" dirty="0" smtClean="0"/>
              <a:t>: ”The </a:t>
            </a:r>
            <a:r>
              <a:rPr lang="nb-NO" dirty="0" err="1" smtClean="0"/>
              <a:t>greatest</a:t>
            </a:r>
            <a:r>
              <a:rPr lang="nb-NO" dirty="0" smtClean="0"/>
              <a:t> </a:t>
            </a:r>
            <a:r>
              <a:rPr lang="nb-NO" dirty="0" err="1" smtClean="0"/>
              <a:t>Ayah</a:t>
            </a:r>
            <a:r>
              <a:rPr lang="nb-NO" dirty="0" smtClean="0"/>
              <a:t> in </a:t>
            </a:r>
            <a:r>
              <a:rPr lang="nb-NO" dirty="0" err="1" smtClean="0"/>
              <a:t>the</a:t>
            </a:r>
            <a:r>
              <a:rPr lang="nb-NO" dirty="0" smtClean="0"/>
              <a:t> Book </a:t>
            </a:r>
            <a:r>
              <a:rPr lang="nb-NO" dirty="0" err="1" smtClean="0"/>
              <a:t>of</a:t>
            </a:r>
            <a:r>
              <a:rPr lang="nb-NO" dirty="0" smtClean="0"/>
              <a:t> Allah” </a:t>
            </a:r>
          </a:p>
          <a:p>
            <a:r>
              <a:rPr lang="nb-NO" dirty="0" smtClean="0"/>
              <a:t>10 sentences in this ayah. </a:t>
            </a:r>
          </a:p>
          <a:p>
            <a:r>
              <a:rPr lang="nb-NO" dirty="0" smtClean="0"/>
              <a:t>The full </a:t>
            </a:r>
            <a:r>
              <a:rPr lang="nb-NO" dirty="0" err="1" smtClean="0"/>
              <a:t>introduction</a:t>
            </a:r>
            <a:r>
              <a:rPr lang="nb-NO" dirty="0" smtClean="0"/>
              <a:t> </a:t>
            </a:r>
            <a:r>
              <a:rPr lang="nb-NO" dirty="0" err="1" smtClean="0"/>
              <a:t>of</a:t>
            </a:r>
            <a:r>
              <a:rPr lang="nb-NO" dirty="0" smtClean="0"/>
              <a:t> Allah. </a:t>
            </a:r>
          </a:p>
          <a:p>
            <a:r>
              <a:rPr lang="nb-NO" dirty="0" smtClean="0"/>
              <a:t>Read Ayat-al-Kursi after every farz-prayer. </a:t>
            </a:r>
          </a:p>
          <a:p>
            <a:endParaRPr lang="nb-NO"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smtClean="0"/>
              <a:t>Verse 256</a:t>
            </a:r>
            <a:endParaRPr lang="nb-NO" dirty="0"/>
          </a:p>
        </p:txBody>
      </p:sp>
      <p:sp>
        <p:nvSpPr>
          <p:cNvPr id="2" name="Plassholder for innhold 1"/>
          <p:cNvSpPr>
            <a:spLocks noGrp="1"/>
          </p:cNvSpPr>
          <p:nvPr>
            <p:ph idx="1"/>
          </p:nvPr>
        </p:nvSpPr>
        <p:spPr/>
        <p:txBody>
          <a:bodyPr>
            <a:normAutofit fontScale="85000" lnSpcReduction="10000"/>
          </a:bodyPr>
          <a:lstStyle/>
          <a:p>
            <a:pPr algn="ctr">
              <a:buNone/>
            </a:pPr>
            <a:r>
              <a:rPr lang="ar-AE" sz="4000" dirty="0" smtClean="0"/>
              <a:t>﴿لاَ إِكْرَاهَ فِى الدِّينِ قَد تَّبَيَّنَ الرُّشْدُ مِنَ الْغَيِّ فَمَنْ يَكْفُرْ بِالطَّـغُوتِ وَيُؤْمِن بِاللَّهِ فَقَدِ اسْتَمْسَكَ بِالْعُرْوَةِ الْوُثْقَى لاَ انفِصَامَ لَهَا وَاللَّهُ سَمِيعٌ عَلِيمٌ ﴾ </a:t>
            </a:r>
            <a:endParaRPr lang="nb-NO" sz="4000" dirty="0" smtClean="0"/>
          </a:p>
          <a:p>
            <a:pPr algn="ctr">
              <a:buNone/>
            </a:pPr>
            <a:r>
              <a:rPr lang="en-US" sz="2600" dirty="0" smtClean="0"/>
              <a:t>There shall be no compulsion in [acceptance of] the religion. The right course has become clear from the wrong. So whoever disbelieves in </a:t>
            </a:r>
            <a:r>
              <a:rPr lang="en-US" sz="2600" dirty="0" err="1" smtClean="0"/>
              <a:t>Taghut</a:t>
            </a:r>
            <a:r>
              <a:rPr lang="en-US" sz="2600" dirty="0" smtClean="0"/>
              <a:t> and believes in Allah has grasped the most trustworthy handhold with no break in it. And Allah is Hearing and Knowing.</a:t>
            </a:r>
          </a:p>
          <a:p>
            <a:pPr algn="ctr">
              <a:buNone/>
            </a:pPr>
            <a:endParaRPr lang="nb-NO" sz="4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smtClean="0"/>
              <a:t>No </a:t>
            </a:r>
            <a:r>
              <a:rPr lang="nb-NO" dirty="0" err="1" smtClean="0"/>
              <a:t>compulsion</a:t>
            </a:r>
            <a:r>
              <a:rPr lang="nb-NO" dirty="0" smtClean="0"/>
              <a:t> in religion…</a:t>
            </a:r>
            <a:endParaRPr lang="nb-NO" dirty="0"/>
          </a:p>
        </p:txBody>
      </p:sp>
      <p:sp>
        <p:nvSpPr>
          <p:cNvPr id="2" name="Plassholder for innhold 1"/>
          <p:cNvSpPr>
            <a:spLocks noGrp="1"/>
          </p:cNvSpPr>
          <p:nvPr>
            <p:ph idx="1"/>
          </p:nvPr>
        </p:nvSpPr>
        <p:spPr/>
        <p:txBody>
          <a:bodyPr>
            <a:normAutofit fontScale="92500" lnSpcReduction="20000"/>
          </a:bodyPr>
          <a:lstStyle/>
          <a:p>
            <a:r>
              <a:rPr lang="en-US" dirty="0" smtClean="0"/>
              <a:t>Do not force anyone to become Muslim, for Islam is plain and clear, and its proofs and evidence are plain and clear.</a:t>
            </a:r>
          </a:p>
          <a:p>
            <a:r>
              <a:rPr lang="en-US" dirty="0" smtClean="0"/>
              <a:t>It is not difficult to find/understand the way of guidance.</a:t>
            </a:r>
          </a:p>
          <a:p>
            <a:r>
              <a:rPr lang="en-US" dirty="0" smtClean="0"/>
              <a:t>“</a:t>
            </a:r>
            <a:r>
              <a:rPr lang="en-US" sz="2800" dirty="0" smtClean="0"/>
              <a:t>So whoever disbelieves in </a:t>
            </a:r>
            <a:r>
              <a:rPr lang="en-US" sz="2800" dirty="0" err="1" smtClean="0"/>
              <a:t>Taghut</a:t>
            </a:r>
            <a:r>
              <a:rPr lang="en-US" sz="2800" dirty="0" smtClean="0"/>
              <a:t> and believes in Allah has grasped the most trustworthy handhold with no break in it.” -</a:t>
            </a:r>
            <a:r>
              <a:rPr lang="nb-NO" dirty="0" err="1" smtClean="0"/>
              <a:t>this</a:t>
            </a:r>
            <a:r>
              <a:rPr lang="nb-NO" dirty="0" smtClean="0"/>
              <a:t> person </a:t>
            </a:r>
            <a:r>
              <a:rPr lang="nb-NO" dirty="0" err="1" smtClean="0"/>
              <a:t>will</a:t>
            </a:r>
            <a:r>
              <a:rPr lang="nb-NO" dirty="0" smtClean="0"/>
              <a:t> have </a:t>
            </a:r>
            <a:r>
              <a:rPr lang="nb-NO" dirty="0" err="1" smtClean="0"/>
              <a:t>acquired</a:t>
            </a:r>
            <a:r>
              <a:rPr lang="nb-NO" dirty="0" smtClean="0"/>
              <a:t> </a:t>
            </a:r>
            <a:r>
              <a:rPr lang="nb-NO" dirty="0" err="1" smtClean="0"/>
              <a:t>firmness</a:t>
            </a:r>
            <a:r>
              <a:rPr lang="nb-NO" dirty="0" smtClean="0"/>
              <a:t> ﴿in </a:t>
            </a:r>
            <a:r>
              <a:rPr lang="nb-NO" dirty="0" err="1" smtClean="0"/>
              <a:t>the</a:t>
            </a:r>
            <a:r>
              <a:rPr lang="nb-NO" dirty="0" smtClean="0"/>
              <a:t> religion﴾ and </a:t>
            </a:r>
            <a:r>
              <a:rPr lang="nb-NO" dirty="0" err="1" smtClean="0"/>
              <a:t>proceeded</a:t>
            </a:r>
            <a:r>
              <a:rPr lang="nb-NO" dirty="0" smtClean="0"/>
              <a:t> </a:t>
            </a:r>
            <a:r>
              <a:rPr lang="nb-NO" dirty="0" err="1" smtClean="0"/>
              <a:t>on</a:t>
            </a:r>
            <a:r>
              <a:rPr lang="nb-NO" dirty="0" smtClean="0"/>
              <a:t> </a:t>
            </a:r>
            <a:r>
              <a:rPr lang="nb-NO" dirty="0" err="1" smtClean="0"/>
              <a:t>the</a:t>
            </a:r>
            <a:r>
              <a:rPr lang="nb-NO" dirty="0" smtClean="0"/>
              <a:t> </a:t>
            </a:r>
            <a:r>
              <a:rPr lang="nb-NO" dirty="0" err="1" smtClean="0"/>
              <a:t>correct</a:t>
            </a:r>
            <a:r>
              <a:rPr lang="nb-NO" dirty="0" smtClean="0"/>
              <a:t> </a:t>
            </a:r>
            <a:r>
              <a:rPr lang="nb-NO" dirty="0" err="1" smtClean="0"/>
              <a:t>way</a:t>
            </a:r>
            <a:r>
              <a:rPr lang="nb-NO" dirty="0" smtClean="0"/>
              <a:t> and </a:t>
            </a:r>
            <a:r>
              <a:rPr lang="nb-NO" dirty="0" err="1" smtClean="0"/>
              <a:t>the</a:t>
            </a:r>
            <a:r>
              <a:rPr lang="nb-NO" dirty="0" smtClean="0"/>
              <a:t> straight </a:t>
            </a:r>
            <a:r>
              <a:rPr lang="nb-NO" dirty="0" err="1" smtClean="0"/>
              <a:t>path</a:t>
            </a:r>
            <a:r>
              <a:rPr lang="nb-NO" dirty="0" smtClean="0"/>
              <a:t>. </a:t>
            </a:r>
            <a:endParaRPr lang="en-US" dirty="0" smtClean="0"/>
          </a:p>
          <a:p>
            <a:endParaRPr lang="nb-NO"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smtClean="0"/>
              <a:t>Verse 257</a:t>
            </a:r>
            <a:endParaRPr lang="nb-NO" dirty="0"/>
          </a:p>
        </p:txBody>
      </p:sp>
      <p:sp>
        <p:nvSpPr>
          <p:cNvPr id="2" name="Plassholder for innhold 1"/>
          <p:cNvSpPr>
            <a:spLocks noGrp="1"/>
          </p:cNvSpPr>
          <p:nvPr>
            <p:ph idx="1"/>
          </p:nvPr>
        </p:nvSpPr>
        <p:spPr/>
        <p:txBody>
          <a:bodyPr>
            <a:normAutofit fontScale="77500" lnSpcReduction="20000"/>
          </a:bodyPr>
          <a:lstStyle/>
          <a:p>
            <a:pPr algn="ctr">
              <a:buNone/>
            </a:pPr>
            <a:r>
              <a:rPr lang="ar-AE" sz="4300" dirty="0" smtClean="0"/>
              <a:t>﴿اللَّهُ وَلِيُّ الَّذِينَ ءامَنُواْ يُخْرِجُهُم مِّنَ الظُّلُمَـتِ إِلَى النُّورِ وَالَّذِينَ كَفَرُواْ أَوْلِيَآؤُهُمُ الطَّـغُوتُ يُخْرِجُونَهُم مِّنَ النُّورِ إِلَى الظُّلُمَـتِ أُوْلَـئِكَ أَصْحَـبُ النَّارِ هُمْ فِيهَا خَـلِدُونَ ﴾ </a:t>
            </a:r>
            <a:endParaRPr lang="nb-NO" sz="4300" dirty="0" smtClean="0"/>
          </a:p>
          <a:p>
            <a:pPr algn="ctr">
              <a:buNone/>
            </a:pPr>
            <a:r>
              <a:rPr lang="en-US" sz="2600" dirty="0" smtClean="0"/>
              <a:t>Allah is the ally of those who believe. He brings them out from </a:t>
            </a:r>
            <a:r>
              <a:rPr lang="en-US" sz="2600" dirty="0" err="1" smtClean="0"/>
              <a:t>darknesses</a:t>
            </a:r>
            <a:r>
              <a:rPr lang="en-US" sz="2600" dirty="0" smtClean="0"/>
              <a:t> into the light. And those who disbelieve - their allies are </a:t>
            </a:r>
            <a:r>
              <a:rPr lang="en-US" sz="2600" dirty="0" err="1" smtClean="0"/>
              <a:t>Taghut</a:t>
            </a:r>
            <a:r>
              <a:rPr lang="en-US" sz="2600" dirty="0" smtClean="0"/>
              <a:t>. They take them out of the light into </a:t>
            </a:r>
            <a:r>
              <a:rPr lang="en-US" sz="2600" dirty="0" err="1" smtClean="0"/>
              <a:t>darknesses</a:t>
            </a:r>
            <a:r>
              <a:rPr lang="en-US" sz="2600" dirty="0" smtClean="0"/>
              <a:t>. Those are the companions of the Fire; they will abide eternally therein.</a:t>
            </a:r>
          </a:p>
          <a:p>
            <a:pPr algn="ctr">
              <a:buNone/>
            </a:pPr>
            <a:endParaRPr lang="nb-NO" sz="3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smtClean="0"/>
              <a:t>From </a:t>
            </a:r>
            <a:r>
              <a:rPr lang="nb-NO" dirty="0" err="1" smtClean="0"/>
              <a:t>darkness</a:t>
            </a:r>
            <a:r>
              <a:rPr lang="nb-NO" dirty="0" smtClean="0"/>
              <a:t> </a:t>
            </a:r>
            <a:r>
              <a:rPr lang="nb-NO" dirty="0" err="1" smtClean="0"/>
              <a:t>into</a:t>
            </a:r>
            <a:r>
              <a:rPr lang="nb-NO" dirty="0" smtClean="0"/>
              <a:t> </a:t>
            </a:r>
            <a:r>
              <a:rPr lang="nb-NO" dirty="0" err="1" smtClean="0"/>
              <a:t>light</a:t>
            </a:r>
            <a:r>
              <a:rPr lang="nb-NO" dirty="0" smtClean="0"/>
              <a:t>…</a:t>
            </a:r>
            <a:endParaRPr lang="nb-NO" dirty="0"/>
          </a:p>
        </p:txBody>
      </p:sp>
      <p:sp>
        <p:nvSpPr>
          <p:cNvPr id="2" name="Plassholder for innhold 1"/>
          <p:cNvSpPr>
            <a:spLocks noGrp="1"/>
          </p:cNvSpPr>
          <p:nvPr>
            <p:ph idx="1"/>
          </p:nvPr>
        </p:nvSpPr>
        <p:spPr/>
        <p:txBody>
          <a:bodyPr/>
          <a:lstStyle/>
          <a:p>
            <a:r>
              <a:rPr lang="en-US" dirty="0" smtClean="0"/>
              <a:t>Allah stated that whoever follows what pleases Him, He will guide him to the paths of peace, that is Islam, or Paradise. </a:t>
            </a:r>
          </a:p>
          <a:p>
            <a:r>
              <a:rPr lang="en-US" dirty="0" smtClean="0"/>
              <a:t>Verily, Allah delivers His believing servants from the darkness of disbelief, doubt and hesitation, to the light of the plain, clear, explained, easy and unequivocal truth.</a:t>
            </a:r>
          </a:p>
          <a:p>
            <a:endParaRPr lang="nb-NO"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smtClean="0"/>
              <a:t>Verse 258</a:t>
            </a:r>
            <a:endParaRPr lang="nb-NO" dirty="0"/>
          </a:p>
        </p:txBody>
      </p:sp>
      <p:sp>
        <p:nvSpPr>
          <p:cNvPr id="2" name="Plassholder for innhold 1"/>
          <p:cNvSpPr>
            <a:spLocks noGrp="1"/>
          </p:cNvSpPr>
          <p:nvPr>
            <p:ph idx="1"/>
          </p:nvPr>
        </p:nvSpPr>
        <p:spPr/>
        <p:txBody>
          <a:bodyPr>
            <a:normAutofit fontScale="85000" lnSpcReduction="10000"/>
          </a:bodyPr>
          <a:lstStyle/>
          <a:p>
            <a:pPr algn="ctr">
              <a:buNone/>
            </a:pPr>
            <a:r>
              <a:rPr lang="ar-AE" sz="4400" dirty="0" smtClean="0"/>
              <a:t>﴿أَلَمْ تَرَ إِلَى الَّذِى حَآجَّ إِبْرَهِيمَ فِى رِبِّهِ أَنْ آتَـهُ اللَّهُ الْمُلْكَ إِذْ قَالَ إِبْرَهِيمُ رَبِّيَ الَّذِى يُحْىِ وَيُمِيتُ قَالَ أَنَا أُحْىِ وَأُمِيتُ قَالَ إِبْرَهِيمُ فَإِنَّ اللَّهَ يَأْتِى بِالشَّمْسِ مِنَ الْمَشْرِقِ فَأْتِ بِهَا مِنَ الْمَغْرِبِ فَبُهِتَ الَّذِى كَفَرَ وَاللَّهُ لاَ يَهْدِى الْقَوْمَ الظَّـلِمِينَ ﴾</a:t>
            </a:r>
            <a:endParaRPr lang="nb-NO" sz="4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smtClean="0"/>
              <a:t>Verse 258 - </a:t>
            </a:r>
            <a:r>
              <a:rPr lang="nb-NO" dirty="0" err="1" smtClean="0"/>
              <a:t>Translation</a:t>
            </a:r>
            <a:endParaRPr lang="nb-NO" dirty="0"/>
          </a:p>
        </p:txBody>
      </p:sp>
      <p:sp>
        <p:nvSpPr>
          <p:cNvPr id="2" name="Plassholder for innhold 1"/>
          <p:cNvSpPr>
            <a:spLocks noGrp="1"/>
          </p:cNvSpPr>
          <p:nvPr>
            <p:ph idx="1"/>
          </p:nvPr>
        </p:nvSpPr>
        <p:spPr/>
        <p:txBody>
          <a:bodyPr>
            <a:normAutofit lnSpcReduction="10000"/>
          </a:bodyPr>
          <a:lstStyle/>
          <a:p>
            <a:pPr algn="ctr">
              <a:buNone/>
            </a:pPr>
            <a:r>
              <a:rPr lang="en-US" dirty="0" smtClean="0"/>
              <a:t>Have you not considered the one who argued with Abraham about his Lord [merely] because Allah had given him kingship? When Abraham said, "My Lord is the one who gives life and causes death," he said, "I give life and cause death." Abraham said, "Indeed, Allah brings up the sun from the east, so bring it up from the west." So the disbeliever was overwhelmed [by astonishment], and Allah does not guide the wrongdoing people.</a:t>
            </a:r>
          </a:p>
          <a:p>
            <a:pPr algn="ctr">
              <a:buNone/>
            </a:pPr>
            <a:endParaRPr lang="nb-NO"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normAutofit fontScale="90000"/>
          </a:bodyPr>
          <a:lstStyle/>
          <a:p>
            <a:r>
              <a:rPr lang="nb-NO" dirty="0" err="1" smtClean="0"/>
              <a:t>Debate</a:t>
            </a:r>
            <a:r>
              <a:rPr lang="nb-NO" dirty="0" smtClean="0"/>
              <a:t> </a:t>
            </a:r>
            <a:r>
              <a:rPr lang="nb-NO" dirty="0" err="1" smtClean="0"/>
              <a:t>between</a:t>
            </a:r>
            <a:r>
              <a:rPr lang="nb-NO" dirty="0" smtClean="0"/>
              <a:t> Hz. Ibrahim and Namrood</a:t>
            </a:r>
            <a:endParaRPr lang="nb-NO" dirty="0"/>
          </a:p>
        </p:txBody>
      </p:sp>
      <p:sp>
        <p:nvSpPr>
          <p:cNvPr id="2" name="Plassholder for innhold 1"/>
          <p:cNvSpPr>
            <a:spLocks noGrp="1"/>
          </p:cNvSpPr>
          <p:nvPr>
            <p:ph idx="1"/>
          </p:nvPr>
        </p:nvSpPr>
        <p:spPr/>
        <p:txBody>
          <a:bodyPr>
            <a:normAutofit fontScale="92500" lnSpcReduction="10000"/>
          </a:bodyPr>
          <a:lstStyle/>
          <a:p>
            <a:r>
              <a:rPr lang="nb-NO" dirty="0" smtClean="0"/>
              <a:t>The </a:t>
            </a:r>
            <a:r>
              <a:rPr lang="nb-NO" dirty="0" err="1" smtClean="0"/>
              <a:t>king</a:t>
            </a:r>
            <a:r>
              <a:rPr lang="nb-NO" dirty="0" smtClean="0"/>
              <a:t> </a:t>
            </a:r>
            <a:r>
              <a:rPr lang="nb-NO" dirty="0" err="1" smtClean="0"/>
              <a:t>who</a:t>
            </a:r>
            <a:r>
              <a:rPr lang="nb-NO" dirty="0" smtClean="0"/>
              <a:t> </a:t>
            </a:r>
            <a:r>
              <a:rPr lang="nb-NO" dirty="0" err="1" smtClean="0"/>
              <a:t>disputed</a:t>
            </a:r>
            <a:r>
              <a:rPr lang="nb-NO" dirty="0" smtClean="0"/>
              <a:t> </a:t>
            </a:r>
            <a:r>
              <a:rPr lang="nb-NO" dirty="0" err="1" smtClean="0"/>
              <a:t>with</a:t>
            </a:r>
            <a:r>
              <a:rPr lang="nb-NO" dirty="0" smtClean="0"/>
              <a:t> </a:t>
            </a:r>
            <a:r>
              <a:rPr lang="nb-NO" dirty="0" err="1" smtClean="0"/>
              <a:t>Prophet</a:t>
            </a:r>
            <a:r>
              <a:rPr lang="nb-NO" dirty="0" smtClean="0"/>
              <a:t> Ibrahim </a:t>
            </a:r>
            <a:r>
              <a:rPr lang="nb-NO" dirty="0" err="1" smtClean="0"/>
              <a:t>was</a:t>
            </a:r>
            <a:r>
              <a:rPr lang="nb-NO" dirty="0" smtClean="0"/>
              <a:t> Nimrod. </a:t>
            </a:r>
          </a:p>
          <a:p>
            <a:r>
              <a:rPr lang="en-US" dirty="0" smtClean="0"/>
              <a:t>Nimrod denied the existence of a god other than himself, as he claimed, just as </a:t>
            </a:r>
            <a:r>
              <a:rPr lang="en-US" dirty="0" err="1" smtClean="0"/>
              <a:t>Firoun</a:t>
            </a:r>
            <a:r>
              <a:rPr lang="en-US" dirty="0" smtClean="0"/>
              <a:t>. </a:t>
            </a:r>
          </a:p>
          <a:p>
            <a:r>
              <a:rPr lang="en-US" dirty="0" smtClean="0"/>
              <a:t>Nimrod asked Ibrahim to produce proof that Allah exists.</a:t>
            </a:r>
          </a:p>
          <a:p>
            <a:r>
              <a:rPr lang="en-US" dirty="0" smtClean="0"/>
              <a:t>Since the king was aware of his weakness, inadequacy and that he was not able to reply to Ibrahim's request, he was idle, silent and unable to comment.</a:t>
            </a:r>
          </a:p>
          <a:p>
            <a:endParaRPr lang="nb-NO"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smtClean="0"/>
              <a:t>Verse 259</a:t>
            </a:r>
            <a:endParaRPr lang="nb-NO" dirty="0"/>
          </a:p>
        </p:txBody>
      </p:sp>
      <p:sp>
        <p:nvSpPr>
          <p:cNvPr id="2" name="Plassholder for innhold 1"/>
          <p:cNvSpPr>
            <a:spLocks noGrp="1"/>
          </p:cNvSpPr>
          <p:nvPr>
            <p:ph idx="1"/>
          </p:nvPr>
        </p:nvSpPr>
        <p:spPr>
          <a:xfrm>
            <a:off x="1043492" y="2132856"/>
            <a:ext cx="6777317" cy="3699773"/>
          </a:xfrm>
        </p:spPr>
        <p:txBody>
          <a:bodyPr>
            <a:noAutofit/>
          </a:bodyPr>
          <a:lstStyle/>
          <a:p>
            <a:pPr algn="ctr">
              <a:buNone/>
            </a:pPr>
            <a:r>
              <a:rPr lang="ar-AE" sz="4000" dirty="0" smtClean="0"/>
              <a:t>﴿أَوْ كَالَّذِى مَرَّ عَلَى قَرْيَةٍ وَهِىَ خَاوِيَةٌ </a:t>
            </a:r>
            <a:r>
              <a:rPr lang="ar-AE" sz="3200" dirty="0" smtClean="0"/>
              <a:t>عَلَى عُرُوشِهَا قَالَ أَنَّى يُحْىِ هَـذِهِ اللَّهُ بَعْدَ مَوْتِهَا فَأَمَاتَهُ اللَّهُ مِاْئَةَ عَامٍ ثُمَّ بَعَثَهُ قَالَ كَمْ لَبِثْتَ قَالَ لَبِثْتُ يَوْمًا أَوْ بَعْضَ يَوْمٍ قَالَ بَل لَّبِثْتَ مِاْئَةَ عَامٍ فَانظُرْ إِلَى طَعَامِكَ وَشَرَابِكَ لَمْ يَتَسَنَّهْ وَانظُرْ إِلَى حِمَارِكَ وَلِنَجْعَلَكَ ءَايَةً لِلنَّاسِ وَانظُرْ إِلَى العِظَامِ كَيْفَ نُنشِزُهَا ثُمَّ نَكْسُوهَا لَحْمًا فَلَمَّا تَبَيَّنَ لَهُ قَالَ أَعْلَمُ أَنَّ اللَّهَ عَلَى كُلِّ شَيْءٍ قَدِيرٌ</a:t>
            </a:r>
            <a:r>
              <a:rPr lang="ar-AE" sz="4000" dirty="0" smtClean="0"/>
              <a:t> ﴾</a:t>
            </a:r>
            <a:endParaRPr lang="nb-NO" sz="4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smtClean="0"/>
              <a:t>Verse 259 - </a:t>
            </a:r>
            <a:r>
              <a:rPr lang="nb-NO" dirty="0" err="1" smtClean="0"/>
              <a:t>Translation</a:t>
            </a:r>
            <a:endParaRPr lang="nb-NO" dirty="0"/>
          </a:p>
        </p:txBody>
      </p:sp>
      <p:sp>
        <p:nvSpPr>
          <p:cNvPr id="2" name="Plassholder for innhold 1"/>
          <p:cNvSpPr>
            <a:spLocks noGrp="1"/>
          </p:cNvSpPr>
          <p:nvPr>
            <p:ph idx="1"/>
          </p:nvPr>
        </p:nvSpPr>
        <p:spPr/>
        <p:txBody>
          <a:bodyPr>
            <a:normAutofit fontScale="85000" lnSpcReduction="20000"/>
          </a:bodyPr>
          <a:lstStyle/>
          <a:p>
            <a:pPr algn="ctr">
              <a:buNone/>
            </a:pPr>
            <a:r>
              <a:rPr lang="en-US" dirty="0" smtClean="0"/>
              <a:t>Or [consider such an example] as the one who passed by a township which had fallen into ruin. He said, "How will Allah bring this to life after its death?" So Allah caused him to die for a hundred years; then He revived him. He said, "How long have you remained?" The man said, "I have remained a day or part of a day." He said, "Rather, you have remained one hundred years. Look at your food and your drink; it has not changed with time. And look at your donkey; and We will make you a sign for the people. And look at the bones [of this donkey] - how We raise them and then We cover them with flesh." And when it became clear to him, he said, "I know that Allah is over all things competent."</a:t>
            </a:r>
          </a:p>
          <a:p>
            <a:pPr algn="ctr">
              <a:buNone/>
            </a:pPr>
            <a:endParaRPr lang="nb-NO"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err="1" smtClean="0"/>
              <a:t>Topic</a:t>
            </a:r>
            <a:r>
              <a:rPr lang="nb-NO" dirty="0" smtClean="0"/>
              <a:t> </a:t>
            </a:r>
            <a:r>
              <a:rPr lang="nb-NO" dirty="0" err="1" smtClean="0"/>
              <a:t>of</a:t>
            </a:r>
            <a:r>
              <a:rPr lang="nb-NO" dirty="0" smtClean="0"/>
              <a:t> verses</a:t>
            </a:r>
            <a:endParaRPr lang="nb-NO" dirty="0"/>
          </a:p>
        </p:txBody>
      </p:sp>
      <p:sp>
        <p:nvSpPr>
          <p:cNvPr id="2" name="Plassholder for innhold 1"/>
          <p:cNvSpPr>
            <a:spLocks noGrp="1"/>
          </p:cNvSpPr>
          <p:nvPr>
            <p:ph idx="1"/>
          </p:nvPr>
        </p:nvSpPr>
        <p:spPr/>
        <p:txBody>
          <a:bodyPr>
            <a:normAutofit fontScale="92500" lnSpcReduction="10000"/>
          </a:bodyPr>
          <a:lstStyle/>
          <a:p>
            <a:r>
              <a:rPr lang="nb-NO" dirty="0" smtClean="0"/>
              <a:t>Allah </a:t>
            </a:r>
            <a:r>
              <a:rPr lang="nb-NO" dirty="0" err="1" smtClean="0"/>
              <a:t>honored</a:t>
            </a:r>
            <a:r>
              <a:rPr lang="nb-NO" dirty="0" smtClean="0"/>
              <a:t> </a:t>
            </a:r>
            <a:r>
              <a:rPr lang="nb-NO" dirty="0" err="1" smtClean="0"/>
              <a:t>some</a:t>
            </a:r>
            <a:r>
              <a:rPr lang="nb-NO" dirty="0" smtClean="0"/>
              <a:t> </a:t>
            </a:r>
            <a:r>
              <a:rPr lang="nb-NO" dirty="0" err="1" smtClean="0"/>
              <a:t>Prophets</a:t>
            </a:r>
            <a:r>
              <a:rPr lang="nb-NO" dirty="0" smtClean="0"/>
              <a:t> </a:t>
            </a:r>
            <a:r>
              <a:rPr lang="nb-NO" dirty="0" err="1" smtClean="0"/>
              <a:t>above</a:t>
            </a:r>
            <a:r>
              <a:rPr lang="nb-NO" dirty="0" smtClean="0"/>
              <a:t> </a:t>
            </a:r>
            <a:r>
              <a:rPr lang="nb-NO" dirty="0" err="1" smtClean="0"/>
              <a:t>others</a:t>
            </a:r>
            <a:r>
              <a:rPr lang="nb-NO" dirty="0" smtClean="0"/>
              <a:t> [253]</a:t>
            </a:r>
          </a:p>
          <a:p>
            <a:r>
              <a:rPr lang="nb-NO" dirty="0" smtClean="0"/>
              <a:t>Spend </a:t>
            </a:r>
            <a:r>
              <a:rPr lang="nb-NO" dirty="0" err="1" smtClean="0"/>
              <a:t>before</a:t>
            </a:r>
            <a:r>
              <a:rPr lang="nb-NO" dirty="0" smtClean="0"/>
              <a:t> </a:t>
            </a:r>
            <a:r>
              <a:rPr lang="nb-NO" dirty="0" err="1" smtClean="0"/>
              <a:t>the</a:t>
            </a:r>
            <a:r>
              <a:rPr lang="nb-NO" dirty="0" smtClean="0"/>
              <a:t> Day </a:t>
            </a:r>
            <a:r>
              <a:rPr lang="nb-NO" dirty="0" err="1" smtClean="0"/>
              <a:t>of</a:t>
            </a:r>
            <a:r>
              <a:rPr lang="nb-NO" dirty="0" smtClean="0"/>
              <a:t> </a:t>
            </a:r>
            <a:r>
              <a:rPr lang="nb-NO" dirty="0" err="1" smtClean="0"/>
              <a:t>Judgement</a:t>
            </a:r>
            <a:r>
              <a:rPr lang="nb-NO" dirty="0" smtClean="0"/>
              <a:t> [254]</a:t>
            </a:r>
          </a:p>
          <a:p>
            <a:r>
              <a:rPr lang="nb-NO" dirty="0" err="1" smtClean="0"/>
              <a:t>Ayat-al-Kursi</a:t>
            </a:r>
            <a:r>
              <a:rPr lang="nb-NO" dirty="0" smtClean="0"/>
              <a:t> [255]</a:t>
            </a:r>
          </a:p>
          <a:p>
            <a:r>
              <a:rPr lang="nb-NO" dirty="0" smtClean="0"/>
              <a:t>No </a:t>
            </a:r>
            <a:r>
              <a:rPr lang="nb-NO" dirty="0" err="1" smtClean="0"/>
              <a:t>compulsion</a:t>
            </a:r>
            <a:r>
              <a:rPr lang="nb-NO" dirty="0" smtClean="0"/>
              <a:t> in religion [256]</a:t>
            </a:r>
          </a:p>
          <a:p>
            <a:r>
              <a:rPr lang="nb-NO" dirty="0" smtClean="0"/>
              <a:t>Allah is </a:t>
            </a:r>
            <a:r>
              <a:rPr lang="nb-NO" dirty="0" err="1" smtClean="0"/>
              <a:t>the</a:t>
            </a:r>
            <a:r>
              <a:rPr lang="nb-NO" dirty="0" smtClean="0"/>
              <a:t> </a:t>
            </a:r>
            <a:r>
              <a:rPr lang="nb-NO" dirty="0" err="1" smtClean="0"/>
              <a:t>Wali</a:t>
            </a:r>
            <a:r>
              <a:rPr lang="nb-NO" dirty="0" smtClean="0"/>
              <a:t> </a:t>
            </a:r>
            <a:r>
              <a:rPr lang="nb-NO" dirty="0" err="1" smtClean="0"/>
              <a:t>of</a:t>
            </a:r>
            <a:r>
              <a:rPr lang="nb-NO" dirty="0" smtClean="0"/>
              <a:t> </a:t>
            </a:r>
            <a:r>
              <a:rPr lang="nb-NO" dirty="0" err="1" smtClean="0"/>
              <a:t>those</a:t>
            </a:r>
            <a:r>
              <a:rPr lang="nb-NO" dirty="0" smtClean="0"/>
              <a:t> </a:t>
            </a:r>
            <a:r>
              <a:rPr lang="nb-NO" dirty="0" err="1" smtClean="0"/>
              <a:t>who</a:t>
            </a:r>
            <a:r>
              <a:rPr lang="nb-NO" dirty="0" smtClean="0"/>
              <a:t> </a:t>
            </a:r>
            <a:r>
              <a:rPr lang="nb-NO" dirty="0" err="1" smtClean="0"/>
              <a:t>believe</a:t>
            </a:r>
            <a:r>
              <a:rPr lang="nb-NO" dirty="0" smtClean="0"/>
              <a:t> [257]</a:t>
            </a:r>
          </a:p>
          <a:p>
            <a:r>
              <a:rPr lang="nb-NO" dirty="0" smtClean="0"/>
              <a:t>The </a:t>
            </a:r>
            <a:r>
              <a:rPr lang="nb-NO" dirty="0" err="1" smtClean="0"/>
              <a:t>debate</a:t>
            </a:r>
            <a:r>
              <a:rPr lang="nb-NO" dirty="0" smtClean="0"/>
              <a:t> </a:t>
            </a:r>
            <a:r>
              <a:rPr lang="nb-NO" dirty="0" err="1" smtClean="0"/>
              <a:t>between</a:t>
            </a:r>
            <a:r>
              <a:rPr lang="nb-NO" dirty="0" smtClean="0"/>
              <a:t> Hz. Ibrahim and </a:t>
            </a:r>
            <a:r>
              <a:rPr lang="nb-NO" dirty="0" err="1" smtClean="0"/>
              <a:t>king</a:t>
            </a:r>
            <a:r>
              <a:rPr lang="nb-NO" dirty="0" smtClean="0"/>
              <a:t> Nimrod [258] </a:t>
            </a:r>
          </a:p>
          <a:p>
            <a:r>
              <a:rPr lang="nb-NO" dirty="0" smtClean="0"/>
              <a:t>The story </a:t>
            </a:r>
            <a:r>
              <a:rPr lang="nb-NO" dirty="0" err="1" smtClean="0"/>
              <a:t>of</a:t>
            </a:r>
            <a:r>
              <a:rPr lang="nb-NO" dirty="0" smtClean="0"/>
              <a:t> </a:t>
            </a:r>
            <a:r>
              <a:rPr lang="nb-NO" dirty="0" err="1" smtClean="0"/>
              <a:t>Uzayr</a:t>
            </a:r>
            <a:r>
              <a:rPr lang="nb-NO" dirty="0" smtClean="0"/>
              <a:t> [259] </a:t>
            </a:r>
          </a:p>
          <a:p>
            <a:r>
              <a:rPr lang="nb-NO" dirty="0" smtClean="0"/>
              <a:t>The </a:t>
            </a:r>
            <a:r>
              <a:rPr lang="nb-NO" dirty="0" err="1" smtClean="0"/>
              <a:t>request</a:t>
            </a:r>
            <a:r>
              <a:rPr lang="nb-NO" dirty="0" smtClean="0"/>
              <a:t> </a:t>
            </a:r>
            <a:r>
              <a:rPr lang="nb-NO" dirty="0" err="1" smtClean="0"/>
              <a:t>of</a:t>
            </a:r>
            <a:r>
              <a:rPr lang="nb-NO" dirty="0" smtClean="0"/>
              <a:t> Hz. Ibrahim [260]</a:t>
            </a:r>
            <a:endParaRPr lang="nb-NO"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smtClean="0"/>
              <a:t>The story </a:t>
            </a:r>
            <a:r>
              <a:rPr lang="nb-NO" dirty="0" err="1" smtClean="0"/>
              <a:t>of</a:t>
            </a:r>
            <a:r>
              <a:rPr lang="nb-NO" dirty="0" smtClean="0"/>
              <a:t> </a:t>
            </a:r>
            <a:r>
              <a:rPr lang="nb-NO" dirty="0" err="1" smtClean="0"/>
              <a:t>Uzayr</a:t>
            </a:r>
            <a:r>
              <a:rPr lang="nb-NO" dirty="0" smtClean="0"/>
              <a:t>…</a:t>
            </a:r>
            <a:endParaRPr lang="nb-NO" dirty="0"/>
          </a:p>
        </p:txBody>
      </p:sp>
      <p:sp>
        <p:nvSpPr>
          <p:cNvPr id="2" name="Plassholder for innhold 1"/>
          <p:cNvSpPr>
            <a:spLocks noGrp="1"/>
          </p:cNvSpPr>
          <p:nvPr>
            <p:ph idx="1"/>
          </p:nvPr>
        </p:nvSpPr>
        <p:spPr/>
        <p:txBody>
          <a:bodyPr/>
          <a:lstStyle/>
          <a:p>
            <a:r>
              <a:rPr lang="en-US" dirty="0" smtClean="0"/>
              <a:t>The city was rebuilt seventy years after the man (</a:t>
            </a:r>
            <a:r>
              <a:rPr lang="en-US" dirty="0" err="1" smtClean="0"/>
              <a:t>Uzayr</a:t>
            </a:r>
            <a:r>
              <a:rPr lang="en-US" dirty="0" smtClean="0"/>
              <a:t>) died, and its inhabitants increased and </a:t>
            </a:r>
            <a:r>
              <a:rPr lang="en-US" dirty="0" err="1" smtClean="0"/>
              <a:t>Bani</a:t>
            </a:r>
            <a:r>
              <a:rPr lang="en-US" dirty="0" smtClean="0"/>
              <a:t> Israel moved back to it. </a:t>
            </a:r>
          </a:p>
          <a:p>
            <a:r>
              <a:rPr lang="en-US" dirty="0" smtClean="0"/>
              <a:t>When Allah resurrected </a:t>
            </a:r>
            <a:r>
              <a:rPr lang="en-US" dirty="0" err="1" smtClean="0"/>
              <a:t>Uzayr</a:t>
            </a:r>
            <a:r>
              <a:rPr lang="en-US" dirty="0" smtClean="0"/>
              <a:t> after he died, the first organ that He resurrected were his eyes, so that he could witness what Allah does with him, how He brings life back to his body.</a:t>
            </a:r>
          </a:p>
          <a:p>
            <a:endParaRPr lang="nb-NO"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smtClean="0"/>
              <a:t>Verse 260</a:t>
            </a:r>
            <a:endParaRPr lang="nb-NO" dirty="0"/>
          </a:p>
        </p:txBody>
      </p:sp>
      <p:sp>
        <p:nvSpPr>
          <p:cNvPr id="2" name="Plassholder for innhold 1"/>
          <p:cNvSpPr>
            <a:spLocks noGrp="1"/>
          </p:cNvSpPr>
          <p:nvPr>
            <p:ph idx="1"/>
          </p:nvPr>
        </p:nvSpPr>
        <p:spPr/>
        <p:txBody>
          <a:bodyPr>
            <a:normAutofit fontScale="92500" lnSpcReduction="10000"/>
          </a:bodyPr>
          <a:lstStyle/>
          <a:p>
            <a:pPr algn="ctr">
              <a:buNone/>
            </a:pPr>
            <a:r>
              <a:rPr lang="ar-AE" sz="4400" dirty="0" smtClean="0"/>
              <a:t>﴿وَإِذْ قَالَ إِبْرَهِيمُ رَبِّ أَرِنِى كَيْفَ تُحْىِ الْمَوْتَى قَالَ أَوَلَمْ تُؤْمِن قَالَ بَلَى وَلَـكِن لِّيَطْمَئِنَّ قَلْبِى قَالَ فَخُذْ أَرْبَعَةً مِّنَ الطَّيْرِ فَصُرْهُنَّ إِلَيْكَ ثُمَّ اجْعَلْ عَلَى كُلِّ جَبَلٍ مِّنْهُنَّ جُزْءًا ثُمَّ ادْعُهُنَّ يَأْتِينَكَ سَعْيًا وَاعْلَمْ أَنَّ اللَّهَ عَزِيزٌ حَكِيمٌ ﴾ </a:t>
            </a:r>
            <a:endParaRPr lang="nb-NO" sz="4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smtClean="0"/>
              <a:t>Verse 260 - </a:t>
            </a:r>
            <a:r>
              <a:rPr lang="nb-NO" dirty="0" err="1" smtClean="0"/>
              <a:t>Translation</a:t>
            </a:r>
            <a:endParaRPr lang="nb-NO" dirty="0"/>
          </a:p>
        </p:txBody>
      </p:sp>
      <p:sp>
        <p:nvSpPr>
          <p:cNvPr id="2" name="Plassholder for innhold 1"/>
          <p:cNvSpPr>
            <a:spLocks noGrp="1"/>
          </p:cNvSpPr>
          <p:nvPr>
            <p:ph idx="1"/>
          </p:nvPr>
        </p:nvSpPr>
        <p:spPr/>
        <p:txBody>
          <a:bodyPr/>
          <a:lstStyle/>
          <a:p>
            <a:pPr algn="ctr">
              <a:buNone/>
            </a:pPr>
            <a:r>
              <a:rPr lang="en-US" dirty="0" smtClean="0"/>
              <a:t>And [mention] when Abraham said, "My Lord, show me how You give life to the dead." [ Allah ] said, "Have you not believed?" He said, "Yes, but [I ask] only that my heart may be satisfied." [ Allah ] said, "Take four birds and commit them to yourself. Then [after slaughtering them] put on each hill a portion of them; then call them - they will come [flying] to you in haste. And know that Allah is Exalted in Might and Wise."</a:t>
            </a:r>
          </a:p>
          <a:p>
            <a:pPr algn="ctr">
              <a:buNone/>
            </a:pPr>
            <a:endParaRPr lang="nb-NO"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normAutofit/>
          </a:bodyPr>
          <a:lstStyle/>
          <a:p>
            <a:r>
              <a:rPr lang="nb-NO" dirty="0" err="1" smtClean="0"/>
              <a:t>Prophet</a:t>
            </a:r>
            <a:r>
              <a:rPr lang="nb-NO" dirty="0" smtClean="0"/>
              <a:t> Ibrahim and </a:t>
            </a:r>
            <a:r>
              <a:rPr lang="nb-NO" dirty="0" err="1" smtClean="0"/>
              <a:t>the</a:t>
            </a:r>
            <a:r>
              <a:rPr lang="nb-NO" dirty="0" smtClean="0"/>
              <a:t> </a:t>
            </a:r>
            <a:r>
              <a:rPr lang="nb-NO" dirty="0" err="1" smtClean="0"/>
              <a:t>birds</a:t>
            </a:r>
            <a:r>
              <a:rPr lang="nb-NO" dirty="0" smtClean="0"/>
              <a:t>…</a:t>
            </a:r>
            <a:endParaRPr lang="nb-NO" dirty="0"/>
          </a:p>
        </p:txBody>
      </p:sp>
      <p:sp>
        <p:nvSpPr>
          <p:cNvPr id="2" name="Plassholder for innhold 1"/>
          <p:cNvSpPr>
            <a:spLocks noGrp="1"/>
          </p:cNvSpPr>
          <p:nvPr>
            <p:ph idx="1"/>
          </p:nvPr>
        </p:nvSpPr>
        <p:spPr/>
        <p:txBody>
          <a:bodyPr>
            <a:normAutofit lnSpcReduction="10000"/>
          </a:bodyPr>
          <a:lstStyle/>
          <a:p>
            <a:r>
              <a:rPr lang="en-US" dirty="0" smtClean="0"/>
              <a:t>The </a:t>
            </a:r>
            <a:r>
              <a:rPr lang="en-US" dirty="0" err="1" smtClean="0"/>
              <a:t>Khalil</a:t>
            </a:r>
            <a:r>
              <a:rPr lang="en-US" dirty="0" smtClean="0"/>
              <a:t> supplicates to Allah to show him how He Resurrects the Dead. </a:t>
            </a:r>
          </a:p>
          <a:p>
            <a:r>
              <a:rPr lang="en-US" dirty="0" smtClean="0"/>
              <a:t>Ibrahim caught four birds, slaughtered them, tore the birds to pieces and mixed the pieces together. He then placed parts of these mixed pieces on four or seven hills. </a:t>
            </a:r>
          </a:p>
          <a:p>
            <a:r>
              <a:rPr lang="en-US" dirty="0" smtClean="0"/>
              <a:t>Allah commanded Ibrahim to call the birds to him, and he did as Allah commanded him. Every bird came back to life. </a:t>
            </a:r>
            <a:endParaRPr lang="nb-NO"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endParaRPr lang="nb-NO"/>
          </a:p>
        </p:txBody>
      </p:sp>
      <p:pic>
        <p:nvPicPr>
          <p:cNvPr id="4" name="Picture 2"/>
          <p:cNvPicPr>
            <a:picLocks noGrp="1" noChangeAspect="1" noChangeArrowheads="1"/>
          </p:cNvPicPr>
          <p:nvPr>
            <p:ph idx="1"/>
          </p:nvPr>
        </p:nvPicPr>
        <p:blipFill>
          <a:blip r:embed="rId2" cstate="print"/>
          <a:stretch>
            <a:fillRect/>
          </a:stretch>
        </p:blipFill>
        <p:spPr bwMode="auto">
          <a:xfrm>
            <a:off x="1437693" y="2324100"/>
            <a:ext cx="5987626" cy="35083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a:xfrm>
            <a:off x="1043490" y="1027664"/>
            <a:ext cx="4320598" cy="457120"/>
          </a:xfrm>
        </p:spPr>
        <p:txBody>
          <a:bodyPr>
            <a:normAutofit fontScale="90000"/>
          </a:bodyPr>
          <a:lstStyle/>
          <a:p>
            <a:r>
              <a:rPr lang="nb-NO" dirty="0" smtClean="0"/>
              <a:t>Verse 253</a:t>
            </a:r>
            <a:endParaRPr lang="nb-NO" dirty="0"/>
          </a:p>
        </p:txBody>
      </p:sp>
      <p:sp>
        <p:nvSpPr>
          <p:cNvPr id="2" name="Plassholder for innhold 1"/>
          <p:cNvSpPr>
            <a:spLocks noGrp="1"/>
          </p:cNvSpPr>
          <p:nvPr>
            <p:ph idx="1"/>
          </p:nvPr>
        </p:nvSpPr>
        <p:spPr>
          <a:xfrm>
            <a:off x="1043492" y="1628801"/>
            <a:ext cx="6777317" cy="3816424"/>
          </a:xfrm>
        </p:spPr>
        <p:txBody>
          <a:bodyPr>
            <a:noAutofit/>
          </a:bodyPr>
          <a:lstStyle/>
          <a:p>
            <a:pPr algn="ctr">
              <a:buNone/>
            </a:pPr>
            <a:r>
              <a:rPr lang="ar-AE" sz="3600" dirty="0" smtClean="0"/>
              <a:t>﴿تِلْكَ الرُّسُلُ فَضَّلْنَا بَعْضَهُمْ عَلَى بَعْضٍ مِّنْهُمْ مَّن كَلَّمَ اللَّهُ وَرَفَعَ بَعْضَهُمْ دَرَجَـتٍ وَءَاتَيْنَا عِيسَى ابْنَ مَرْيَمَ الْبَيِّنَـتِ وَأَيَّدْنَـهُ بِرُوحِ الْقُدُسِ وَلَوْ شَآءَ اللَّهُ مَا اقْتَتَلَ الَّذِينَ مِن بَعْدِهِم مِّن بَعْدِ مَا جَآءَتْهُمُ الْبَيِّنَـتُ وَلَـكِنِ اخْتَلَفُواْ فَمِنْهُمْ مَّنْ ءَامَنَ وَمِنْهُم مَّن كَفَرَ وَلَوْ شَآءَ اللَّهُ مَا اقْتَتَلُواْ </a:t>
            </a:r>
            <a:r>
              <a:rPr lang="ar-AE" sz="4400" dirty="0" smtClean="0"/>
              <a:t>وَلَـكِنَّ اللَّهَ يَفْعَلُ مَا يُرِيدُ ﴾</a:t>
            </a:r>
            <a:endParaRPr lang="nb-NO" sz="4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smtClean="0"/>
              <a:t>Verse 253 - </a:t>
            </a:r>
            <a:r>
              <a:rPr lang="nb-NO" dirty="0" err="1" smtClean="0"/>
              <a:t>Translation</a:t>
            </a:r>
            <a:endParaRPr lang="nb-NO" dirty="0"/>
          </a:p>
        </p:txBody>
      </p:sp>
      <p:sp>
        <p:nvSpPr>
          <p:cNvPr id="2" name="Plassholder for innhold 1"/>
          <p:cNvSpPr>
            <a:spLocks noGrp="1"/>
          </p:cNvSpPr>
          <p:nvPr>
            <p:ph idx="1"/>
          </p:nvPr>
        </p:nvSpPr>
        <p:spPr/>
        <p:txBody>
          <a:bodyPr>
            <a:noAutofit/>
          </a:bodyPr>
          <a:lstStyle/>
          <a:p>
            <a:pPr algn="ctr">
              <a:buNone/>
            </a:pPr>
            <a:r>
              <a:rPr lang="en-US" sz="2000" dirty="0" smtClean="0"/>
              <a:t>Those messengers - some of them We caused to exceed others. Among them were those to whom Allah spoke, and He raised some of them in degree. And We gave Jesus, the Son of Mary, clear proofs, and We supported him with the Pure Spirit. If Allah had willed, those [generations] succeeding them would not have fought each other after the clear proofs had come to them. But they differed, and some of them believed and some of them disbelieved. And if Allah had willed, they would not have fought each other, but Allah does what He intends.</a:t>
            </a:r>
          </a:p>
          <a:p>
            <a:pPr algn="ctr">
              <a:buNone/>
            </a:pPr>
            <a:endParaRPr lang="nb-NO"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normAutofit fontScale="90000"/>
          </a:bodyPr>
          <a:lstStyle/>
          <a:p>
            <a:r>
              <a:rPr lang="nb-NO" dirty="0" smtClean="0"/>
              <a:t>”</a:t>
            </a:r>
            <a:r>
              <a:rPr lang="nb-NO" dirty="0" err="1" smtClean="0"/>
              <a:t>Some</a:t>
            </a:r>
            <a:r>
              <a:rPr lang="nb-NO" dirty="0" smtClean="0"/>
              <a:t> </a:t>
            </a:r>
            <a:r>
              <a:rPr lang="nb-NO" dirty="0" err="1" smtClean="0"/>
              <a:t>of</a:t>
            </a:r>
            <a:r>
              <a:rPr lang="nb-NO" dirty="0" smtClean="0"/>
              <a:t> </a:t>
            </a:r>
            <a:r>
              <a:rPr lang="nb-NO" dirty="0" err="1" smtClean="0"/>
              <a:t>them</a:t>
            </a:r>
            <a:r>
              <a:rPr lang="nb-NO" dirty="0" smtClean="0"/>
              <a:t> </a:t>
            </a:r>
            <a:r>
              <a:rPr lang="nb-NO" dirty="0" err="1" smtClean="0"/>
              <a:t>We</a:t>
            </a:r>
            <a:r>
              <a:rPr lang="nb-NO" dirty="0" smtClean="0"/>
              <a:t> </a:t>
            </a:r>
            <a:r>
              <a:rPr lang="nb-NO" dirty="0" err="1" smtClean="0"/>
              <a:t>caused</a:t>
            </a:r>
            <a:r>
              <a:rPr lang="nb-NO" dirty="0" smtClean="0"/>
              <a:t> to </a:t>
            </a:r>
            <a:r>
              <a:rPr lang="nb-NO" dirty="0" err="1" smtClean="0"/>
              <a:t>exceed</a:t>
            </a:r>
            <a:r>
              <a:rPr lang="nb-NO" dirty="0" smtClean="0"/>
              <a:t> </a:t>
            </a:r>
            <a:r>
              <a:rPr lang="nb-NO" dirty="0" err="1" smtClean="0"/>
              <a:t>others</a:t>
            </a:r>
            <a:r>
              <a:rPr lang="nb-NO" dirty="0" smtClean="0"/>
              <a:t>…”</a:t>
            </a:r>
            <a:endParaRPr lang="nb-NO" dirty="0"/>
          </a:p>
        </p:txBody>
      </p:sp>
      <p:sp>
        <p:nvSpPr>
          <p:cNvPr id="2" name="Plassholder for innhold 1"/>
          <p:cNvSpPr>
            <a:spLocks noGrp="1"/>
          </p:cNvSpPr>
          <p:nvPr>
            <p:ph idx="1"/>
          </p:nvPr>
        </p:nvSpPr>
        <p:spPr>
          <a:xfrm>
            <a:off x="1115616" y="2204864"/>
            <a:ext cx="6777317" cy="3508977"/>
          </a:xfrm>
        </p:spPr>
        <p:txBody>
          <a:bodyPr>
            <a:normAutofit fontScale="92500" lnSpcReduction="10000"/>
          </a:bodyPr>
          <a:lstStyle/>
          <a:p>
            <a:r>
              <a:rPr lang="nb-NO" dirty="0" smtClean="0"/>
              <a:t>”</a:t>
            </a:r>
            <a:r>
              <a:rPr lang="nb-NO" dirty="0" err="1" smtClean="0"/>
              <a:t>Among</a:t>
            </a:r>
            <a:r>
              <a:rPr lang="nb-NO" dirty="0" smtClean="0"/>
              <a:t> </a:t>
            </a:r>
            <a:r>
              <a:rPr lang="nb-NO" dirty="0" err="1" smtClean="0"/>
              <a:t>them</a:t>
            </a:r>
            <a:r>
              <a:rPr lang="nb-NO" dirty="0" smtClean="0"/>
              <a:t> </a:t>
            </a:r>
            <a:r>
              <a:rPr lang="nb-NO" dirty="0" err="1" smtClean="0"/>
              <a:t>were</a:t>
            </a:r>
            <a:r>
              <a:rPr lang="nb-NO" dirty="0" smtClean="0"/>
              <a:t> </a:t>
            </a:r>
            <a:r>
              <a:rPr lang="nb-NO" dirty="0" err="1" smtClean="0"/>
              <a:t>those</a:t>
            </a:r>
            <a:r>
              <a:rPr lang="nb-NO" dirty="0" smtClean="0"/>
              <a:t> to </a:t>
            </a:r>
            <a:r>
              <a:rPr lang="nb-NO" dirty="0" err="1" smtClean="0"/>
              <a:t>whom</a:t>
            </a:r>
            <a:r>
              <a:rPr lang="nb-NO" dirty="0" smtClean="0"/>
              <a:t> Allah </a:t>
            </a:r>
            <a:r>
              <a:rPr lang="nb-NO" dirty="0" err="1" smtClean="0"/>
              <a:t>spoke</a:t>
            </a:r>
            <a:r>
              <a:rPr lang="nb-NO" dirty="0" smtClean="0"/>
              <a:t>” – </a:t>
            </a:r>
            <a:r>
              <a:rPr lang="nb-NO" dirty="0" err="1" smtClean="0"/>
              <a:t>meaning</a:t>
            </a:r>
            <a:r>
              <a:rPr lang="nb-NO" dirty="0" smtClean="0"/>
              <a:t> </a:t>
            </a:r>
            <a:r>
              <a:rPr lang="nb-NO" dirty="0" err="1" smtClean="0"/>
              <a:t>Prophet</a:t>
            </a:r>
            <a:r>
              <a:rPr lang="nb-NO" dirty="0" smtClean="0"/>
              <a:t> Musa and </a:t>
            </a:r>
            <a:r>
              <a:rPr lang="nb-NO" dirty="0" err="1" smtClean="0"/>
              <a:t>Prophet</a:t>
            </a:r>
            <a:r>
              <a:rPr lang="nb-NO" dirty="0" smtClean="0"/>
              <a:t> Muhammad SAW. </a:t>
            </a:r>
          </a:p>
          <a:p>
            <a:r>
              <a:rPr lang="nb-NO" dirty="0" smtClean="0"/>
              <a:t>The </a:t>
            </a:r>
            <a:r>
              <a:rPr lang="nb-NO" dirty="0" err="1" smtClean="0"/>
              <a:t>virtue</a:t>
            </a:r>
            <a:r>
              <a:rPr lang="nb-NO" dirty="0" smtClean="0"/>
              <a:t> </a:t>
            </a:r>
            <a:r>
              <a:rPr lang="nb-NO" dirty="0" err="1" smtClean="0"/>
              <a:t>of</a:t>
            </a:r>
            <a:r>
              <a:rPr lang="nb-NO" dirty="0" smtClean="0"/>
              <a:t> </a:t>
            </a:r>
            <a:r>
              <a:rPr lang="nb-NO" dirty="0" err="1" smtClean="0"/>
              <a:t>Prophet</a:t>
            </a:r>
            <a:r>
              <a:rPr lang="nb-NO" dirty="0" smtClean="0"/>
              <a:t> Muhammad SAW. </a:t>
            </a:r>
          </a:p>
          <a:p>
            <a:r>
              <a:rPr lang="nb-NO" dirty="0" smtClean="0"/>
              <a:t>Not </a:t>
            </a:r>
            <a:r>
              <a:rPr lang="nb-NO" dirty="0" err="1" smtClean="0"/>
              <a:t>allowed</a:t>
            </a:r>
            <a:r>
              <a:rPr lang="nb-NO" dirty="0" smtClean="0"/>
              <a:t> to be </a:t>
            </a:r>
            <a:r>
              <a:rPr lang="nb-NO" dirty="0" err="1" smtClean="0"/>
              <a:t>proud/arrogant</a:t>
            </a:r>
            <a:r>
              <a:rPr lang="nb-NO" dirty="0" smtClean="0"/>
              <a:t> </a:t>
            </a:r>
            <a:r>
              <a:rPr lang="nb-NO" dirty="0" err="1" smtClean="0"/>
              <a:t>because</a:t>
            </a:r>
            <a:r>
              <a:rPr lang="nb-NO" dirty="0" smtClean="0"/>
              <a:t> </a:t>
            </a:r>
            <a:r>
              <a:rPr lang="nb-NO" dirty="0" err="1" smtClean="0"/>
              <a:t>of</a:t>
            </a:r>
            <a:r>
              <a:rPr lang="nb-NO" dirty="0" smtClean="0"/>
              <a:t> it.</a:t>
            </a:r>
          </a:p>
          <a:p>
            <a:r>
              <a:rPr lang="nb-NO" dirty="0" err="1" smtClean="0"/>
              <a:t>Hadith</a:t>
            </a:r>
            <a:r>
              <a:rPr lang="nb-NO" dirty="0" smtClean="0"/>
              <a:t>: </a:t>
            </a:r>
            <a:r>
              <a:rPr lang="nb-NO" dirty="0" err="1" smtClean="0"/>
              <a:t>About</a:t>
            </a:r>
            <a:r>
              <a:rPr lang="nb-NO" dirty="0" smtClean="0"/>
              <a:t> a Muslim and a </a:t>
            </a:r>
            <a:r>
              <a:rPr lang="nb-NO" dirty="0" err="1" smtClean="0"/>
              <a:t>Jew</a:t>
            </a:r>
            <a:r>
              <a:rPr lang="nb-NO" dirty="0" smtClean="0"/>
              <a:t> </a:t>
            </a:r>
            <a:r>
              <a:rPr lang="nb-NO" dirty="0" err="1" smtClean="0"/>
              <a:t>who</a:t>
            </a:r>
            <a:r>
              <a:rPr lang="nb-NO" dirty="0" smtClean="0"/>
              <a:t> </a:t>
            </a:r>
            <a:r>
              <a:rPr lang="nb-NO" dirty="0" err="1" smtClean="0"/>
              <a:t>had</a:t>
            </a:r>
            <a:r>
              <a:rPr lang="nb-NO" dirty="0" smtClean="0"/>
              <a:t> an argument. </a:t>
            </a:r>
          </a:p>
          <a:p>
            <a:r>
              <a:rPr lang="en-US" dirty="0" smtClean="0"/>
              <a:t>The Hadith indicates that it is not up to creation to decide which Prophet is better, for this is Allah's decision. </a:t>
            </a:r>
            <a:endParaRPr lang="nb-NO"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smtClean="0"/>
              <a:t>Verse 254</a:t>
            </a:r>
            <a:endParaRPr lang="nb-NO" dirty="0"/>
          </a:p>
        </p:txBody>
      </p:sp>
      <p:sp>
        <p:nvSpPr>
          <p:cNvPr id="2" name="Plassholder for innhold 1"/>
          <p:cNvSpPr>
            <a:spLocks noGrp="1"/>
          </p:cNvSpPr>
          <p:nvPr>
            <p:ph idx="1"/>
          </p:nvPr>
        </p:nvSpPr>
        <p:spPr/>
        <p:txBody>
          <a:bodyPr>
            <a:normAutofit fontScale="85000" lnSpcReduction="20000"/>
          </a:bodyPr>
          <a:lstStyle/>
          <a:p>
            <a:pPr algn="ctr">
              <a:buNone/>
            </a:pPr>
            <a:r>
              <a:rPr lang="ar-AE" sz="4400" dirty="0" smtClean="0"/>
              <a:t>﴿يأَيُّهَا الَّذِينَ ءَامَنُواْ أَنفِقُواْ مِمَّا رَزَقْنَـكُم مِّن قَبْلِ أَن يَأْتِىَ يَوْمٌ لاَّ بَيْعٌ فِيهِ وَلاَ خُلَّةٌ وَلاَ شَفَـعَةٌ وَالْكَـفِرُونَ هُمُ الظَّـلِمُونَ ﴾ </a:t>
            </a:r>
            <a:endParaRPr lang="nb-NO" sz="4400" dirty="0" smtClean="0"/>
          </a:p>
          <a:p>
            <a:pPr algn="ctr">
              <a:buNone/>
            </a:pPr>
            <a:r>
              <a:rPr lang="en-US" sz="3000" dirty="0" smtClean="0"/>
              <a:t>O you who have believed, spend from that which We have provided for you before there comes a Day in which there is no exchange and no friendship and no intercession. And the disbelievers - they are the wrongdoers.</a:t>
            </a:r>
          </a:p>
          <a:p>
            <a:pPr algn="ctr">
              <a:buNone/>
            </a:pPr>
            <a:endParaRPr lang="nb-NO" sz="4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normAutofit fontScale="90000"/>
          </a:bodyPr>
          <a:lstStyle/>
          <a:p>
            <a:r>
              <a:rPr lang="nb-NO" dirty="0" smtClean="0">
                <a:latin typeface="Aharoni" pitchFamily="2" charset="-79"/>
                <a:cs typeface="Aharoni" pitchFamily="2" charset="-79"/>
              </a:rPr>
              <a:t>To spend in </a:t>
            </a:r>
            <a:r>
              <a:rPr lang="nb-NO" dirty="0" err="1" smtClean="0">
                <a:latin typeface="Aharoni" pitchFamily="2" charset="-79"/>
                <a:cs typeface="Aharoni" pitchFamily="2" charset="-79"/>
              </a:rPr>
              <a:t>the</a:t>
            </a:r>
            <a:r>
              <a:rPr lang="nb-NO" dirty="0" smtClean="0">
                <a:latin typeface="Aharoni" pitchFamily="2" charset="-79"/>
                <a:cs typeface="Aharoni" pitchFamily="2" charset="-79"/>
              </a:rPr>
              <a:t> </a:t>
            </a:r>
            <a:r>
              <a:rPr lang="nb-NO" dirty="0" err="1" smtClean="0">
                <a:latin typeface="Aharoni" pitchFamily="2" charset="-79"/>
                <a:cs typeface="Aharoni" pitchFamily="2" charset="-79"/>
              </a:rPr>
              <a:t>way</a:t>
            </a:r>
            <a:r>
              <a:rPr lang="nb-NO" dirty="0" smtClean="0">
                <a:latin typeface="Aharoni" pitchFamily="2" charset="-79"/>
                <a:cs typeface="Aharoni" pitchFamily="2" charset="-79"/>
              </a:rPr>
              <a:t> </a:t>
            </a:r>
            <a:r>
              <a:rPr lang="nb-NO" dirty="0" err="1" smtClean="0">
                <a:latin typeface="Aharoni" pitchFamily="2" charset="-79"/>
                <a:cs typeface="Aharoni" pitchFamily="2" charset="-79"/>
              </a:rPr>
              <a:t>of</a:t>
            </a:r>
            <a:r>
              <a:rPr lang="nb-NO" dirty="0" smtClean="0">
                <a:latin typeface="Aharoni" pitchFamily="2" charset="-79"/>
                <a:cs typeface="Aharoni" pitchFamily="2" charset="-79"/>
              </a:rPr>
              <a:t> Allah…</a:t>
            </a:r>
            <a:endParaRPr lang="nb-NO" dirty="0">
              <a:latin typeface="Aharoni" pitchFamily="2" charset="-79"/>
              <a:cs typeface="Aharoni" pitchFamily="2" charset="-79"/>
            </a:endParaRPr>
          </a:p>
        </p:txBody>
      </p:sp>
      <p:sp>
        <p:nvSpPr>
          <p:cNvPr id="2" name="Plassholder for innhold 1"/>
          <p:cNvSpPr>
            <a:spLocks noGrp="1"/>
          </p:cNvSpPr>
          <p:nvPr>
            <p:ph idx="1"/>
          </p:nvPr>
        </p:nvSpPr>
        <p:spPr/>
        <p:txBody>
          <a:bodyPr>
            <a:normAutofit lnSpcReduction="10000"/>
          </a:bodyPr>
          <a:lstStyle/>
          <a:p>
            <a:r>
              <a:rPr lang="en-US" dirty="0" smtClean="0"/>
              <a:t>Allah commands His servants to spend for His sake, in the path of righteousness, from what He has granted them.</a:t>
            </a:r>
          </a:p>
          <a:p>
            <a:r>
              <a:rPr lang="en-US" dirty="0" smtClean="0"/>
              <a:t>We are encouraged to spend and sacrifice again and again. </a:t>
            </a:r>
          </a:p>
          <a:p>
            <a:r>
              <a:rPr lang="en-US" dirty="0" smtClean="0"/>
              <a:t>When you spend/sacrifice, you learn to value it. </a:t>
            </a:r>
          </a:p>
          <a:p>
            <a:r>
              <a:rPr lang="en-US" dirty="0" smtClean="0"/>
              <a:t>On that Day, no one will be able to bargain on behalf of himself or ransom himself with any amount.</a:t>
            </a:r>
            <a:endParaRPr lang="nb-NO"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smtClean="0"/>
              <a:t>Verse 255</a:t>
            </a:r>
            <a:endParaRPr lang="nb-NO" dirty="0"/>
          </a:p>
        </p:txBody>
      </p:sp>
      <p:sp>
        <p:nvSpPr>
          <p:cNvPr id="2" name="Plassholder for innhold 1"/>
          <p:cNvSpPr>
            <a:spLocks noGrp="1"/>
          </p:cNvSpPr>
          <p:nvPr>
            <p:ph idx="1"/>
          </p:nvPr>
        </p:nvSpPr>
        <p:spPr>
          <a:xfrm>
            <a:off x="1043492" y="1988840"/>
            <a:ext cx="6777317" cy="3843789"/>
          </a:xfrm>
        </p:spPr>
        <p:txBody>
          <a:bodyPr>
            <a:noAutofit/>
          </a:bodyPr>
          <a:lstStyle/>
          <a:p>
            <a:pPr algn="ctr">
              <a:buNone/>
            </a:pPr>
            <a:r>
              <a:rPr lang="ar-AE" sz="4400" dirty="0" smtClean="0"/>
              <a:t>﴿اللَّهُ لاَ إِلَـهَ إِلاَّ هُوَ الْحَىُّ الْقَيُّومُ لاَ </a:t>
            </a:r>
            <a:r>
              <a:rPr lang="ar-AE" sz="3600" dirty="0" smtClean="0"/>
              <a:t>تَأْخُذُهُ سِنَةٌ وَلاَ نَوْمٌ لَّهُ مَا فِي السَّمَـوَاتِ وَمَا فِي الاٌّرْضِ مَن ذَا الَّذِى يَشْفَعُ عِندَهُ إِلاَّ بِإِذْنِهِ يَعْلَمُ مَا بَيْنَ أَيْدِيهِمْ وَمَا خَلْفَهُمْ وَلاَ يُحِيطُونَ بِشَيْءٍ مِّنْ عِلْمِهِ إِلاَّ بِمَا شَآءَ وَسِعَ كُرْسِيُّهُ السَّمَـوَاتِ وَالاٌّرْضَ وَلاَ يَؤُودُهُ حِفْظُهُمَا وَهُوَ </a:t>
            </a:r>
            <a:r>
              <a:rPr lang="ar-AE" sz="4400" dirty="0" smtClean="0"/>
              <a:t>الْعَلِىُّ الْعَظِيمُ ﴾</a:t>
            </a:r>
            <a:endParaRPr lang="nb-NO" sz="4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nb-NO" dirty="0" smtClean="0"/>
              <a:t>Verse 255 - </a:t>
            </a:r>
            <a:r>
              <a:rPr lang="nb-NO" dirty="0" err="1" smtClean="0"/>
              <a:t>Translation</a:t>
            </a:r>
            <a:endParaRPr lang="nb-NO" dirty="0"/>
          </a:p>
        </p:txBody>
      </p:sp>
      <p:sp>
        <p:nvSpPr>
          <p:cNvPr id="2" name="Plassholder for innhold 1"/>
          <p:cNvSpPr>
            <a:spLocks noGrp="1"/>
          </p:cNvSpPr>
          <p:nvPr>
            <p:ph idx="1"/>
          </p:nvPr>
        </p:nvSpPr>
        <p:spPr/>
        <p:txBody>
          <a:bodyPr>
            <a:normAutofit fontScale="92500" lnSpcReduction="10000"/>
          </a:bodyPr>
          <a:lstStyle/>
          <a:p>
            <a:pPr algn="ctr">
              <a:buNone/>
            </a:pPr>
            <a:r>
              <a:rPr lang="en-US" dirty="0" smtClean="0"/>
              <a:t>Allah - there is no deity except Him, the Ever-Living, the Sustainer of [all] existence. Neither drowsiness overtakes Him nor sleep. To Him belongs whatever is in the heavens and whatever is on the earth. Who is it that can intercede with Him except by His permission? He knows what is [presently] before them and what will be after them, and they encompass not a thing of His knowledge except for what He wills. His </a:t>
            </a:r>
            <a:r>
              <a:rPr lang="en-US" dirty="0" err="1" smtClean="0"/>
              <a:t>Kursi</a:t>
            </a:r>
            <a:r>
              <a:rPr lang="en-US" dirty="0" smtClean="0"/>
              <a:t> extends over the heavens and the earth, and their preservation tires Him not. And He is the Most High, the Most Great.</a:t>
            </a:r>
          </a:p>
          <a:p>
            <a:pPr algn="ctr">
              <a:buNone/>
            </a:pPr>
            <a:endParaRPr lang="nb-NO"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122</TotalTime>
  <Words>1753</Words>
  <Application>Microsoft Office PowerPoint</Application>
  <PresentationFormat>On-screen Show (4:3)</PresentationFormat>
  <Paragraphs>75</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Austin</vt:lpstr>
      <vt:lpstr>Sabeel ul Huda  Lesson 34</vt:lpstr>
      <vt:lpstr>Topic of verses</vt:lpstr>
      <vt:lpstr>Verse 253</vt:lpstr>
      <vt:lpstr>Verse 253 - Translation</vt:lpstr>
      <vt:lpstr>”Some of them We caused to exceed others…”</vt:lpstr>
      <vt:lpstr>Verse 254</vt:lpstr>
      <vt:lpstr>To spend in the way of Allah…</vt:lpstr>
      <vt:lpstr>Verse 255</vt:lpstr>
      <vt:lpstr>Verse 255 - Translation</vt:lpstr>
      <vt:lpstr>Ayat-al-Kursi</vt:lpstr>
      <vt:lpstr>Verse 256</vt:lpstr>
      <vt:lpstr>No compulsion in religion…</vt:lpstr>
      <vt:lpstr>Verse 257</vt:lpstr>
      <vt:lpstr>From darkness into light…</vt:lpstr>
      <vt:lpstr>Verse 258</vt:lpstr>
      <vt:lpstr>Verse 258 - Translation</vt:lpstr>
      <vt:lpstr>Debate between Hz. Ibrahim and Namrood</vt:lpstr>
      <vt:lpstr>Verse 259</vt:lpstr>
      <vt:lpstr>Verse 259 - Translation</vt:lpstr>
      <vt:lpstr>The story of Uzayr…</vt:lpstr>
      <vt:lpstr>Verse 260</vt:lpstr>
      <vt:lpstr>Verse 260 - Translation</vt:lpstr>
      <vt:lpstr>Prophet Ibrahim and the birds…</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Sabeel ul Huda  Lesson 34</dc:title>
  <dc:creator>HMS</dc:creator>
  <cp:lastModifiedBy>Ulfat</cp:lastModifiedBy>
  <cp:revision>14</cp:revision>
  <dcterms:created xsi:type="dcterms:W3CDTF">2011-02-24T16:09:51Z</dcterms:created>
  <dcterms:modified xsi:type="dcterms:W3CDTF">2011-03-05T10:39:18Z</dcterms:modified>
</cp:coreProperties>
</file>