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31"/>
  </p:notesMasterIdLst>
  <p:sldIdLst>
    <p:sldId id="256" r:id="rId2"/>
    <p:sldId id="273" r:id="rId3"/>
    <p:sldId id="281" r:id="rId4"/>
    <p:sldId id="289" r:id="rId5"/>
    <p:sldId id="288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1" r:id="rId17"/>
    <p:sldId id="302" r:id="rId18"/>
    <p:sldId id="300" r:id="rId19"/>
    <p:sldId id="306" r:id="rId20"/>
    <p:sldId id="307" r:id="rId21"/>
    <p:sldId id="312" r:id="rId22"/>
    <p:sldId id="313" r:id="rId23"/>
    <p:sldId id="314" r:id="rId24"/>
    <p:sldId id="315" r:id="rId25"/>
    <p:sldId id="308" r:id="rId26"/>
    <p:sldId id="309" r:id="rId27"/>
    <p:sldId id="310" r:id="rId28"/>
    <p:sldId id="311" r:id="rId29"/>
    <p:sldId id="280" r:id="rId3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3606" autoAdjust="0"/>
  </p:normalViewPr>
  <p:slideViewPr>
    <p:cSldViewPr>
      <p:cViewPr>
        <p:scale>
          <a:sx n="60" d="100"/>
          <a:sy n="60" d="100"/>
        </p:scale>
        <p:origin x="-780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ADA4-CBC2-43D2-8C8E-07ECF471599C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9332D-11D4-4768-AD1E-73951FEDF4F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2751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Story of  Adam and </a:t>
            </a:r>
            <a:r>
              <a:rPr lang="en-US" dirty="0" err="1" smtClean="0"/>
              <a:t>iblees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7432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00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00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00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5">
                <a:lumMod val="75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00" mc:Ignorable="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F78733-40C8-414B-B558-F1CCA6B6DA2E}" type="datetimeFigureOut">
              <a:rPr lang="nb-NO" smtClean="0"/>
              <a:pPr/>
              <a:t>17.10.2010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8077200" cy="4608512"/>
          </a:xfrm>
        </p:spPr>
        <p:txBody>
          <a:bodyPr>
            <a:normAutofit/>
          </a:bodyPr>
          <a:lstStyle/>
          <a:p>
            <a:r>
              <a:rPr lang="nb-NO" sz="6000" b="1" dirty="0" smtClean="0"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 Sabeel-ul-Huda    </a:t>
            </a:r>
            <a:endParaRPr lang="nb-NO" sz="6000" b="1" dirty="0"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3200" b="1" dirty="0" smtClean="0"/>
              <a:t>                             </a:t>
            </a:r>
            <a:r>
              <a:rPr lang="nb-NO" sz="3200" b="1" dirty="0"/>
              <a:t>Lesson </a:t>
            </a:r>
            <a:r>
              <a:rPr lang="nb-NO" sz="3200" b="1" dirty="0" smtClean="0"/>
              <a:t>8</a:t>
            </a:r>
          </a:p>
          <a:p>
            <a:r>
              <a:rPr lang="nb-NO" sz="3200" b="1" dirty="0" smtClean="0"/>
              <a:t>                   (Al-Baqarah: 30 -39 )</a:t>
            </a:r>
            <a:endParaRPr lang="nb-NO" sz="3200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Yusfiqu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>Seen, </a:t>
            </a:r>
            <a:r>
              <a:rPr lang="en-US" sz="4100" b="1" dirty="0" err="1">
                <a:solidFill>
                  <a:schemeClr val="bg1"/>
                </a:solidFill>
                <a:ea typeface="+mj-ea"/>
                <a:cs typeface="+mj-cs"/>
              </a:rPr>
              <a:t>Fa</a:t>
            </a:r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> ,</a:t>
            </a:r>
            <a:r>
              <a:rPr lang="en-US" sz="4100" b="1" dirty="0" err="1">
                <a:solidFill>
                  <a:schemeClr val="bg1"/>
                </a:solidFill>
                <a:ea typeface="+mj-ea"/>
                <a:cs typeface="+mj-cs"/>
              </a:rPr>
              <a:t>Kaf</a:t>
            </a:r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/>
            </a:r>
            <a:b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</a:br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>  </a:t>
            </a:r>
            <a:r>
              <a:rPr lang="en-US" sz="4100" b="1" dirty="0" err="1">
                <a:solidFill>
                  <a:schemeClr val="bg1"/>
                </a:solidFill>
                <a:ea typeface="+mj-ea"/>
                <a:cs typeface="+mj-cs"/>
              </a:rPr>
              <a:t>khun</a:t>
            </a:r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en-US" sz="4100" b="1" dirty="0" err="1">
                <a:solidFill>
                  <a:schemeClr val="bg1"/>
                </a:solidFill>
                <a:ea typeface="+mj-ea"/>
                <a:cs typeface="+mj-cs"/>
              </a:rPr>
              <a:t>bhana,blood</a:t>
            </a:r>
            <a:r>
              <a:rPr lang="en-US" sz="4100" b="1" dirty="0">
                <a:solidFill>
                  <a:schemeClr val="bg1"/>
                </a:solidFill>
                <a:ea typeface="+mj-ea"/>
                <a:cs typeface="+mj-cs"/>
              </a:rPr>
              <a:t> shed</a:t>
            </a:r>
            <a:r>
              <a:rPr lang="en-US" sz="4100" b="1" dirty="0" smtClean="0">
                <a:solidFill>
                  <a:schemeClr val="bg1"/>
                </a:solidFill>
                <a:ea typeface="+mj-ea"/>
                <a:cs typeface="+mj-cs"/>
              </a:rPr>
              <a:t>,</a:t>
            </a:r>
          </a:p>
          <a:p>
            <a:r>
              <a:rPr lang="en-US" sz="4100" b="1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en-US" sz="4100" b="1" dirty="0" err="1">
                <a:solidFill>
                  <a:schemeClr val="bg1"/>
                </a:solidFill>
                <a:ea typeface="+mj-ea"/>
                <a:cs typeface="+mj-cs"/>
              </a:rPr>
              <a:t>Suffaq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90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Dimma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Dal,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Meem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meem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Plural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Dumm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  Mean blood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“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Dumm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du”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8067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Nusubbihu</a:t>
            </a:r>
            <a:r>
              <a:rPr lang="en-US" dirty="0" smtClean="0"/>
              <a:t>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Seen ,baa, Ha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float,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Tyrna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run to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obay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,s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comands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Its their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Amali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Tasbeeh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2553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Nuquddisu</a:t>
            </a:r>
            <a:r>
              <a:rPr lang="en-US" dirty="0" smtClean="0"/>
              <a:t>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Qaf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,Dal ,Seen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Paki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Byan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kerna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 holiness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Purpose of creation of Human is not only to do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Tasbeeh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as angles and all creation are doing so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Human has a Big  purpose.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0931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31  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Allama</a:t>
            </a:r>
            <a:r>
              <a:rPr lang="en-US" dirty="0" smtClean="0"/>
              <a:t> Adam…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First  time word Adam is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ccoming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in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quran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Total  25 times is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mensioned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 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Meterial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Sinces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Knowledges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, (science, comp,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etc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) were engraved  (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Geneticaly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) to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Adam,s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memory and are going to expose day by day. Just  like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Kuly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blooms  in the form of flower.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Geneticaly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are humans are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same..they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have following  habits…………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633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Continuation……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Aquaring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knowledge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Transmiting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the knowledge ( teaching) (its coming in next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ayat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…….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Anbiuni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…)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Modesty.  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Repentance..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Long life desire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protect  himself…. And so on</a:t>
            </a:r>
          </a:p>
          <a:p>
            <a:pPr marL="633222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99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Angles have limited  skills …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Like Angle of Rain</a:t>
            </a:r>
          </a:p>
          <a:p>
            <a:r>
              <a:rPr lang="en-US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Angle of death…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etc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On the other hand  human has ability  to  know different  things at a time…..self,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universe,heavons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etc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232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33..Anmbi him…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72816"/>
            <a:ext cx="8229600" cy="462560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Worldly knowledge was given  from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Whoever will struggle  will get  and he will be the leader of the world.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No knowledge is  Secular………..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**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Ilm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is the First Gift  to human from God**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3359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Ayat</a:t>
            </a:r>
            <a:r>
              <a:rPr lang="en-US" dirty="0" smtClean="0"/>
              <a:t> 34… </a:t>
            </a:r>
            <a:r>
              <a:rPr lang="en-US" dirty="0" err="1" smtClean="0"/>
              <a:t>Usjudu</a:t>
            </a:r>
            <a:r>
              <a:rPr lang="en-US" dirty="0" smtClean="0"/>
              <a:t>… </a:t>
            </a:r>
            <a:r>
              <a:rPr lang="en-US" dirty="0" err="1" smtClean="0"/>
              <a:t>Seen,Jeem</a:t>
            </a:r>
            <a:r>
              <a:rPr lang="en-US" dirty="0" smtClean="0"/>
              <a:t>, 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2 meanings  of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usjudu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….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Pysical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y Bow down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hu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jao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It was symbol that angles will be helpers of human beings ,They will  be under humans.</a:t>
            </a:r>
          </a:p>
          <a:p>
            <a:pPr marL="118872" indent="0">
              <a:buNone/>
            </a:pP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Q_ Is not this Shirk ?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  = No, As they  obey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Allah,s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order(like  we are facing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Qibla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it was because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Allah,ruh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..)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  (if they do by themselves then will be shirk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    * very fine line between Shirk and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Tauheed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* order to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Sajda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 was not because of the blessing of       knowledge, it was because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Allah,s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soul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Khilafa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was because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Ilm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15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35…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kulna</a:t>
            </a:r>
            <a:r>
              <a:rPr lang="en-US" dirty="0" smtClean="0"/>
              <a:t>  </a:t>
            </a:r>
            <a:r>
              <a:rPr lang="en-US" dirty="0" err="1" smtClean="0"/>
              <a:t>Ya</a:t>
            </a:r>
            <a:r>
              <a:rPr lang="en-US" dirty="0" smtClean="0"/>
              <a:t> Adam..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Angles  were tested ……………..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Successeded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Shatan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was  Tested……………… Failed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Now is the time  of Adam….(as one  should be tested)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* Test is always after any blessing (just like after the blessing of knowledge is exams and tests.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6621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 err="1" smtClean="0"/>
              <a:t>Tafseer</a:t>
            </a:r>
            <a:endParaRPr lang="nb-NO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15374" name="Picture 14" descr="http://www.islam4roanoke.org/images/top-logo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xmlns:mc="http://schemas.openxmlformats.org/markup-compatibility/2006" xmlns:a14="http://schemas.microsoft.com/office/drawing/2010/main" val="D9C3A5" mc:Ignorable="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051720" y="3861048"/>
            <a:ext cx="532859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Ragadun</a:t>
            </a:r>
            <a:r>
              <a:rPr lang="en-US" dirty="0" smtClean="0"/>
              <a:t>…………Ra ,</a:t>
            </a:r>
            <a:r>
              <a:rPr lang="en-US" dirty="0" err="1" smtClean="0"/>
              <a:t>Gain,dal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get anything without  hard ship.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 bounty that will not  reduce.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Morals.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Lawfull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things are more than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unlawfull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1736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849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68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320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172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36……….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azullahuma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……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Worldly knowledge could not saved them from the tricks of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satan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They both were tricked by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Devel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, not  by 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Eve.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Reality of  Woman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Status of women in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islam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6581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37-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Why Allah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only teach words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Repentence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Adam not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Shatan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= Because he was guilty and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devel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was not..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do sin again and again and not feel guilty is 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kufar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 the blessings of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Jannah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was give without asking but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Tauba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need to ask.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Every sin is wound on soul…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Fitrah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8625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of </a:t>
            </a:r>
            <a:r>
              <a:rPr lang="en-US" dirty="0" err="1" smtClean="0"/>
              <a:t>Tauba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1- Being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Ashamend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\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2- Try to leave the sin</a:t>
            </a: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3- don’t repeat.</a:t>
            </a:r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807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Ayat</a:t>
            </a:r>
            <a:r>
              <a:rPr lang="en-US" dirty="0" smtClean="0"/>
              <a:t> 38-29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Human being is not  a sinner  by Birth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Conclusion……..</a:t>
            </a:r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621523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85916" y="0"/>
            <a:ext cx="117872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2852936"/>
            <a:ext cx="97951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Story of  Adam and </a:t>
            </a:r>
            <a:r>
              <a:rPr lang="en-US" sz="5400" dirty="0" err="1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iblees</a:t>
            </a:r>
            <a:endParaRPr lang="en-US" sz="5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 smtClean="0"/>
              <a:t>Main Topics of Lesson</a:t>
            </a:r>
            <a:endParaRPr lang="nb-NO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0" lvl="1" indent="-457200">
              <a:buFont typeface="+mj-lt"/>
              <a:buAutoNum type="arabicParenR"/>
            </a:pPr>
            <a:endParaRPr lang="nb-NO" b="1" dirty="0" smtClean="0">
              <a:solidFill>
                <a:schemeClr val="bg1"/>
              </a:solidFill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The </a:t>
            </a:r>
            <a:r>
              <a:rPr lang="en-US" b="1" i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STORY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of Adam's creation: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        2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:[30]</a:t>
            </a:r>
            <a:endParaRPr lang="en-US" sz="4400" b="1" dirty="0">
              <a:solidFill>
                <a:schemeClr val="bg1"/>
              </a:solidFill>
              <a:latin typeface="Times New Roman"/>
              <a:ea typeface="Times New Roman"/>
              <a:cs typeface="Traditional Arabic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		</a:t>
            </a:r>
            <a:endParaRPr lang="en-US" b="1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Victory 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of knowledge.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                          2:[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31-33]</a:t>
            </a:r>
            <a:endParaRPr lang="en-US" sz="4400" b="1" dirty="0">
              <a:solidFill>
                <a:schemeClr val="bg1"/>
              </a:solidFill>
              <a:latin typeface="Times New Roman"/>
              <a:ea typeface="Times New Roman"/>
              <a:cs typeface="Traditional Arabic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		</a:t>
            </a:r>
            <a:endParaRPr lang="en-US" b="1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Angels 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show respect to  Adam.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         2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:[34-35]</a:t>
            </a:r>
            <a:endParaRPr lang="en-US" sz="4400" b="1" dirty="0">
              <a:solidFill>
                <a:schemeClr val="bg1"/>
              </a:solidFill>
              <a:latin typeface="Times New Roman"/>
              <a:ea typeface="Times New Roman"/>
              <a:cs typeface="Traditional Arabic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		</a:t>
            </a:r>
            <a:endParaRPr lang="en-US" b="1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err="1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Shaitân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caused Adam to lose paradise.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2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:[36]</a:t>
            </a:r>
            <a:endParaRPr lang="en-US" sz="4400" b="1" dirty="0">
              <a:solidFill>
                <a:schemeClr val="bg1"/>
              </a:solidFill>
              <a:latin typeface="Times New Roman"/>
              <a:ea typeface="Times New Roman"/>
              <a:cs typeface="Traditional Arabic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		</a:t>
            </a:r>
            <a:endParaRPr lang="en-US" b="1" dirty="0" smtClean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Adam's 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repentance and his forgiveness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2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:[37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]</a:t>
            </a: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endParaRPr lang="en-US" sz="4400" b="1" dirty="0">
              <a:solidFill>
                <a:schemeClr val="bg1"/>
              </a:solidFill>
              <a:latin typeface="Times New Roman"/>
              <a:ea typeface="Times New Roman"/>
              <a:cs typeface="Traditional Arabic"/>
            </a:endParaRPr>
          </a:p>
          <a:p>
            <a:pPr marL="0" algn="justLow">
              <a:tabLst>
                <a:tab pos="257175" algn="l"/>
                <a:tab pos="571500" algn="l"/>
                <a:tab pos="3829050" algn="l"/>
              </a:tabLst>
            </a:pP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Need 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of Allah's revelations for guidance.	</a:t>
            </a:r>
            <a:r>
              <a:rPr lang="en-US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  2</a:t>
            </a:r>
            <a:r>
              <a:rPr lang="en-US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:[38-39]</a:t>
            </a:r>
            <a:endParaRPr lang="en-US" sz="4400" b="1" dirty="0">
              <a:solidFill>
                <a:schemeClr val="bg1"/>
              </a:solidFill>
              <a:effectLst/>
              <a:latin typeface="Times New Roman"/>
              <a:ea typeface="Times New Roman"/>
              <a:cs typeface="Traditional Arabic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Ayat 30</a:t>
            </a:r>
            <a:endParaRPr lang="nb-NO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0" lvl="1" indent="-457200">
              <a:buClrTx/>
              <a:buFont typeface="+mj-lt"/>
              <a:buAutoNum type="arabicParenR"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Story  of Adam and Iblees  is mensioned in quran in 9 Surrahs.</a:t>
            </a:r>
          </a:p>
          <a:p>
            <a:pPr marL="822960" lvl="1" indent="-457200">
              <a:buClrTx/>
            </a:pPr>
            <a:endParaRPr lang="nb-NO" sz="5800" dirty="0" smtClean="0">
              <a:solidFill>
                <a:schemeClr val="bg1"/>
              </a:solidFill>
              <a:latin typeface="FrankRuehl" pitchFamily="34" charset="-79"/>
              <a:cs typeface="FrankRuehl" pitchFamily="34" charset="-79"/>
            </a:endParaRPr>
          </a:p>
          <a:p>
            <a:pPr marL="822960" lvl="1" indent="-457200">
              <a:buClrTx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Al Baqarah                   *  Al isra</a:t>
            </a:r>
          </a:p>
          <a:p>
            <a:pPr marL="822960" lvl="1" indent="-457200">
              <a:buClrTx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Al imran                        *Al Kahaf</a:t>
            </a:r>
          </a:p>
          <a:p>
            <a:pPr marL="822960" lvl="1" indent="-457200">
              <a:buClrTx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Maida                            * Al Maryam</a:t>
            </a:r>
          </a:p>
          <a:p>
            <a:pPr marL="822960" lvl="1" indent="-457200">
              <a:buClrTx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Al Araf                           * Taha</a:t>
            </a:r>
          </a:p>
          <a:p>
            <a:pPr marL="822960" lvl="1" indent="-457200">
              <a:buClrTx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 Yasin</a:t>
            </a:r>
          </a:p>
          <a:p>
            <a:pPr marL="822960" lvl="1" indent="-457200">
              <a:buClrTx/>
            </a:pPr>
            <a:endParaRPr lang="nb-NO" sz="5800" dirty="0" smtClean="0">
              <a:solidFill>
                <a:schemeClr val="bg1"/>
              </a:solidFill>
              <a:latin typeface="FrankRuehl" pitchFamily="34" charset="-79"/>
              <a:cs typeface="FrankRuehl" pitchFamily="34" charset="-79"/>
            </a:endParaRPr>
          </a:p>
          <a:p>
            <a:pPr marL="1188720" lvl="2" indent="-457200">
              <a:buClrTx/>
              <a:buNone/>
            </a:pPr>
            <a: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  <a:t>Name  of  ‘’ ADAM’’ is  25  times in quran</a:t>
            </a:r>
            <a:br>
              <a:rPr lang="nb-NO" sz="5800" dirty="0" smtClean="0">
                <a:solidFill>
                  <a:schemeClr val="bg1"/>
                </a:solidFill>
                <a:latin typeface="FrankRuehl" pitchFamily="34" charset="-79"/>
                <a:cs typeface="FrankRuehl" pitchFamily="34" charset="-79"/>
              </a:rPr>
            </a:br>
            <a:r>
              <a:rPr lang="nb-NO" dirty="0" smtClean="0"/>
              <a:t/>
            </a:r>
            <a:br>
              <a:rPr lang="nb-NO" dirty="0" smtClean="0"/>
            </a:br>
            <a:endParaRPr lang="nb-NO" dirty="0" smtClean="0"/>
          </a:p>
          <a:p>
            <a:pPr marL="822960" lvl="1" indent="-457200">
              <a:buFont typeface="+mj-lt"/>
              <a:buAutoNum type="arabicParenR"/>
            </a:pPr>
            <a:endParaRPr lang="nb-NO" dirty="0" smtClean="0"/>
          </a:p>
          <a:p>
            <a:pPr marL="822960" lvl="1" indent="-457200">
              <a:buFont typeface="+mj-lt"/>
              <a:buAutoNum type="arabicParenR"/>
            </a:pPr>
            <a:endParaRPr lang="nb-NO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628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Mlaikati</a:t>
            </a:r>
            <a:r>
              <a:rPr lang="en-US" dirty="0"/>
              <a:t> </a:t>
            </a:r>
            <a:r>
              <a:rPr lang="en-US" dirty="0" smtClean="0"/>
              <a:t>  (plural of </a:t>
            </a:r>
            <a:r>
              <a:rPr lang="en-US" dirty="0" err="1" smtClean="0"/>
              <a:t>Malak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Lam , </a:t>
            </a:r>
            <a:r>
              <a:rPr lang="en-US" dirty="0" err="1" smtClean="0"/>
              <a:t>Hamza</a:t>
            </a:r>
            <a:r>
              <a:rPr lang="en-US" dirty="0" smtClean="0"/>
              <a:t> , </a:t>
            </a:r>
            <a:r>
              <a:rPr lang="en-US" dirty="0" err="1" smtClean="0"/>
              <a:t>Kaf</a:t>
            </a:r>
            <a:r>
              <a:rPr lang="en-US" dirty="0" smtClean="0"/>
              <a:t>……</a:t>
            </a:r>
            <a:r>
              <a:rPr lang="en-US" dirty="0" err="1" smtClean="0"/>
              <a:t>Pyghamber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296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3 Types of  Creation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sz="41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Angles</a:t>
            </a:r>
            <a:r>
              <a:rPr lang="en-US" sz="3600" dirty="0" smtClean="0">
                <a:solidFill>
                  <a:schemeClr val="bg1"/>
                </a:solidFill>
              </a:rPr>
              <a:t>----------------- from  Noor (light) they don’t have will power, Source between </a:t>
            </a:r>
            <a:r>
              <a:rPr lang="en-US" sz="3600" dirty="0" err="1" smtClean="0">
                <a:solidFill>
                  <a:schemeClr val="bg1"/>
                </a:solidFill>
              </a:rPr>
              <a:t>Alalh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swt</a:t>
            </a:r>
            <a:r>
              <a:rPr lang="en-US" sz="3600" dirty="0" smtClean="0">
                <a:solidFill>
                  <a:schemeClr val="bg1"/>
                </a:solidFill>
              </a:rPr>
              <a:t> and </a:t>
            </a:r>
            <a:r>
              <a:rPr lang="en-US" sz="3600" dirty="0" err="1" smtClean="0">
                <a:solidFill>
                  <a:schemeClr val="bg1"/>
                </a:solidFill>
              </a:rPr>
              <a:t>humans,don’t</a:t>
            </a:r>
            <a:r>
              <a:rPr lang="en-US" sz="3600" dirty="0" smtClean="0">
                <a:solidFill>
                  <a:schemeClr val="bg1"/>
                </a:solidFill>
              </a:rPr>
              <a:t> have bad </a:t>
            </a:r>
            <a:r>
              <a:rPr lang="en-US" sz="3600" dirty="0" err="1" smtClean="0">
                <a:solidFill>
                  <a:schemeClr val="bg1"/>
                </a:solidFill>
              </a:rPr>
              <a:t>emotion,because</a:t>
            </a:r>
            <a:r>
              <a:rPr lang="en-US" sz="3600" dirty="0" smtClean="0">
                <a:solidFill>
                  <a:schemeClr val="bg1"/>
                </a:solidFill>
              </a:rPr>
              <a:t> of </a:t>
            </a:r>
            <a:r>
              <a:rPr lang="en-US" sz="3600" dirty="0" err="1" smtClean="0">
                <a:solidFill>
                  <a:schemeClr val="bg1"/>
                </a:solidFill>
              </a:rPr>
              <a:t>noor</a:t>
            </a:r>
            <a:r>
              <a:rPr lang="en-US" sz="3600" dirty="0" smtClean="0">
                <a:solidFill>
                  <a:schemeClr val="bg1"/>
                </a:solidFill>
              </a:rPr>
              <a:t> they are close to Allah </a:t>
            </a:r>
            <a:r>
              <a:rPr lang="en-US" sz="3600" dirty="0" err="1" smtClean="0">
                <a:solidFill>
                  <a:schemeClr val="bg1"/>
                </a:solidFill>
              </a:rPr>
              <a:t>swt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and because of creation they are close humans. They have sense of cross questioning.</a:t>
            </a:r>
          </a:p>
          <a:p>
            <a:pPr marL="633222" indent="-514350">
              <a:buFont typeface="+mj-lt"/>
              <a:buAutoNum type="arabicPeriod"/>
            </a:pPr>
            <a:endParaRPr lang="en-US" sz="3600" dirty="0">
              <a:solidFill>
                <a:schemeClr val="bg1"/>
              </a:solidFill>
            </a:endParaRPr>
          </a:p>
          <a:p>
            <a:pPr marL="118872" indent="0">
              <a:buNone/>
            </a:pPr>
            <a:endParaRPr lang="en-US" sz="3600" dirty="0" smtClean="0">
              <a:solidFill>
                <a:schemeClr val="bg1"/>
              </a:solidFill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</a:rPr>
              <a:t>Shatans</a:t>
            </a:r>
            <a:r>
              <a:rPr lang="en-US" sz="3600" dirty="0" smtClean="0">
                <a:solidFill>
                  <a:schemeClr val="bg1"/>
                </a:solidFill>
              </a:rPr>
              <a:t> ………………  from  Fire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</a:rPr>
              <a:t>Human Being………..  From Clay ( Mud)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Fil</a:t>
            </a:r>
            <a:r>
              <a:rPr lang="en-US" dirty="0" smtClean="0"/>
              <a:t> </a:t>
            </a:r>
            <a:r>
              <a:rPr lang="en-US" dirty="0" err="1" smtClean="0"/>
              <a:t>Ardi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Adam  was created  for Earth</a:t>
            </a:r>
          </a:p>
          <a:p>
            <a:pPr marL="118872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It was creation plan of Allah </a:t>
            </a:r>
            <a:r>
              <a:rPr lang="en-US" dirty="0" err="1" smtClean="0">
                <a:solidFill>
                  <a:schemeClr val="bg1"/>
                </a:solidFill>
              </a:rPr>
              <a:t>Swt</a:t>
            </a:r>
            <a:endParaRPr lang="en-US" dirty="0" smtClean="0">
              <a:solidFill>
                <a:schemeClr val="bg1"/>
              </a:solidFill>
            </a:endParaRP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8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Khalifa</a:t>
            </a:r>
            <a:r>
              <a:rPr lang="en-US" dirty="0" smtClean="0"/>
              <a:t>…. </a:t>
            </a:r>
            <a:r>
              <a:rPr lang="en-US" dirty="0" err="1" smtClean="0"/>
              <a:t>Kha</a:t>
            </a:r>
            <a:r>
              <a:rPr lang="en-US" dirty="0" smtClean="0"/>
              <a:t> ,Lam, </a:t>
            </a:r>
            <a:r>
              <a:rPr lang="en-US" dirty="0" err="1" smtClean="0"/>
              <a:t>Faa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Meaning  of word  </a:t>
            </a:r>
            <a:r>
              <a:rPr lang="en-US" dirty="0" err="1" smtClean="0">
                <a:solidFill>
                  <a:schemeClr val="bg1"/>
                </a:solidFill>
              </a:rPr>
              <a:t>Khalifa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Generation  after generation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Sahib </a:t>
            </a:r>
            <a:r>
              <a:rPr lang="en-US" dirty="0" err="1" smtClean="0">
                <a:solidFill>
                  <a:schemeClr val="bg1"/>
                </a:solidFill>
              </a:rPr>
              <a:t>iqtidar</a:t>
            </a:r>
            <a:r>
              <a:rPr lang="en-US" dirty="0" smtClean="0">
                <a:solidFill>
                  <a:schemeClr val="bg1"/>
                </a:solidFill>
              </a:rPr>
              <a:t>  (have will power)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Succesor</a:t>
            </a:r>
            <a:r>
              <a:rPr lang="en-US" dirty="0" smtClean="0">
                <a:solidFill>
                  <a:schemeClr val="bg1"/>
                </a:solidFill>
              </a:rPr>
              <a:t> of </a:t>
            </a:r>
            <a:r>
              <a:rPr lang="en-US" dirty="0" err="1" smtClean="0">
                <a:solidFill>
                  <a:schemeClr val="bg1"/>
                </a:solidFill>
              </a:rPr>
              <a:t>Jinns</a:t>
            </a:r>
            <a:r>
              <a:rPr lang="en-US" dirty="0" smtClean="0">
                <a:solidFill>
                  <a:schemeClr val="bg1"/>
                </a:solidFill>
              </a:rPr>
              <a:t>.   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Will do justice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Will take  instructions and will  apply </a:t>
            </a:r>
            <a:r>
              <a:rPr lang="en-US" dirty="0" err="1" smtClean="0">
                <a:solidFill>
                  <a:schemeClr val="bg1"/>
                </a:solidFill>
              </a:rPr>
              <a:t>Allahs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comands</a:t>
            </a:r>
            <a:r>
              <a:rPr lang="en-US" dirty="0" smtClean="0">
                <a:solidFill>
                  <a:schemeClr val="bg1"/>
                </a:solidFill>
              </a:rPr>
              <a:t>……..</a:t>
            </a:r>
            <a:r>
              <a:rPr lang="en-US" dirty="0" err="1" smtClean="0">
                <a:solidFill>
                  <a:schemeClr val="bg1"/>
                </a:solidFill>
              </a:rPr>
              <a:t>viceroay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1410462" lvl="3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*  Did not  </a:t>
            </a:r>
            <a:r>
              <a:rPr lang="en-US" dirty="0" err="1" smtClean="0">
                <a:solidFill>
                  <a:schemeClr val="bg1"/>
                </a:solidFill>
              </a:rPr>
              <a:t>mension</a:t>
            </a:r>
            <a:r>
              <a:rPr lang="en-US" dirty="0" smtClean="0">
                <a:solidFill>
                  <a:schemeClr val="bg1"/>
                </a:solidFill>
              </a:rPr>
              <a:t> here the word of   Malik   (owner) ,as  </a:t>
            </a:r>
            <a:r>
              <a:rPr lang="en-US" dirty="0" err="1" smtClean="0">
                <a:solidFill>
                  <a:schemeClr val="bg1"/>
                </a:solidFill>
              </a:rPr>
              <a:t>Insan</a:t>
            </a:r>
            <a:r>
              <a:rPr lang="en-US" dirty="0" smtClean="0">
                <a:solidFill>
                  <a:schemeClr val="bg1"/>
                </a:solidFill>
              </a:rPr>
              <a:t> is not  owner of this world,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5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Qalu</a:t>
            </a:r>
            <a:r>
              <a:rPr lang="en-US" dirty="0" smtClean="0"/>
              <a:t> a </a:t>
            </a:r>
            <a:r>
              <a:rPr lang="en-US" dirty="0" err="1" smtClean="0"/>
              <a:t>tujalu</a:t>
            </a:r>
            <a:r>
              <a:rPr lang="en-US" dirty="0" smtClean="0"/>
              <a:t> </a:t>
            </a:r>
            <a:r>
              <a:rPr lang="en-US" dirty="0" err="1" smtClean="0"/>
              <a:t>feeha</a:t>
            </a:r>
            <a:r>
              <a:rPr lang="en-US" dirty="0" smtClean="0"/>
              <a:t> </a:t>
            </a:r>
            <a:r>
              <a:rPr lang="en-US" dirty="0" err="1" smtClean="0"/>
              <a:t>mun</a:t>
            </a:r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This shows . Angles are not  </a:t>
            </a:r>
            <a:r>
              <a:rPr lang="en-US" dirty="0" err="1" smtClean="0">
                <a:solidFill>
                  <a:schemeClr val="bg1"/>
                </a:solidFill>
              </a:rPr>
              <a:t>gayr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Aaqil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 = Was they doing  </a:t>
            </a:r>
            <a:r>
              <a:rPr lang="en-US" sz="40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Aytraaz</a:t>
            </a:r>
            <a:r>
              <a:rPr lang="en-US" sz="4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 was not  </a:t>
            </a:r>
            <a:r>
              <a:rPr lang="en-US" dirty="0" err="1" smtClean="0">
                <a:solidFill>
                  <a:schemeClr val="bg1"/>
                </a:solidFill>
              </a:rPr>
              <a:t>Atraaz</a:t>
            </a:r>
            <a:r>
              <a:rPr lang="en-US" dirty="0" smtClean="0">
                <a:solidFill>
                  <a:schemeClr val="bg1"/>
                </a:solidFill>
              </a:rPr>
              <a:t> but they want to know the wisdom of creating  Adam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Q=  Do they  knows the future?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Ans. No, they </a:t>
            </a:r>
            <a:r>
              <a:rPr lang="en-US" dirty="0" err="1" smtClean="0">
                <a:solidFill>
                  <a:schemeClr val="bg1"/>
                </a:solidFill>
              </a:rPr>
              <a:t>guesing</a:t>
            </a:r>
            <a:r>
              <a:rPr lang="en-US" dirty="0" smtClean="0">
                <a:solidFill>
                  <a:schemeClr val="bg1"/>
                </a:solidFill>
              </a:rPr>
              <a:t>   because of …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Jins</a:t>
            </a:r>
            <a:r>
              <a:rPr lang="en-US" dirty="0" smtClean="0">
                <a:solidFill>
                  <a:schemeClr val="bg1"/>
                </a:solidFill>
              </a:rPr>
              <a:t> mad </a:t>
            </a:r>
            <a:r>
              <a:rPr lang="en-US" dirty="0" err="1" smtClean="0">
                <a:solidFill>
                  <a:schemeClr val="bg1"/>
                </a:solidFill>
              </a:rPr>
              <a:t>mischeif</a:t>
            </a:r>
            <a:endParaRPr lang="en-US" dirty="0" smtClean="0">
              <a:solidFill>
                <a:schemeClr val="bg1"/>
              </a:solidFill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Word </a:t>
            </a:r>
            <a:r>
              <a:rPr lang="en-US" dirty="0" err="1" smtClean="0">
                <a:solidFill>
                  <a:schemeClr val="bg1"/>
                </a:solidFill>
              </a:rPr>
              <a:t>Khalifa</a:t>
            </a:r>
            <a:r>
              <a:rPr lang="en-US" dirty="0" smtClean="0">
                <a:solidFill>
                  <a:schemeClr val="bg1"/>
                </a:solidFill>
              </a:rPr>
              <a:t> shows them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Freedom of choice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8531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5A6378" mc:Ignorable=""/>
      </a:dk2>
      <a:lt2>
        <a:srgbClr xmlns:mc="http://schemas.openxmlformats.org/markup-compatibility/2006" xmlns:a14="http://schemas.microsoft.com/office/drawing/2010/main" val="D4D4D6" mc:Ignorable=""/>
      </a:lt2>
      <a:accent1>
        <a:srgbClr xmlns:mc="http://schemas.openxmlformats.org/markup-compatibility/2006" xmlns:a14="http://schemas.microsoft.com/office/drawing/2010/main" val="F0AD00" mc:Ignorable=""/>
      </a:accent1>
      <a:accent2>
        <a:srgbClr xmlns:mc="http://schemas.openxmlformats.org/markup-compatibility/2006" xmlns:a14="http://schemas.microsoft.com/office/drawing/2010/main" val="60B5CC" mc:Ignorable=""/>
      </a:accent2>
      <a:accent3>
        <a:srgbClr xmlns:mc="http://schemas.openxmlformats.org/markup-compatibility/2006" xmlns:a14="http://schemas.microsoft.com/office/drawing/2010/main" val="E66C7D" mc:Ignorable=""/>
      </a:accent3>
      <a:accent4>
        <a:srgbClr xmlns:mc="http://schemas.openxmlformats.org/markup-compatibility/2006" xmlns:a14="http://schemas.microsoft.com/office/drawing/2010/main" val="6BB76D" mc:Ignorable=""/>
      </a:accent4>
      <a:accent5>
        <a:srgbClr xmlns:mc="http://schemas.openxmlformats.org/markup-compatibility/2006" xmlns:a14="http://schemas.microsoft.com/office/drawing/2010/main" val="E88651" mc:Ignorable=""/>
      </a:accent5>
      <a:accent6>
        <a:srgbClr xmlns:mc="http://schemas.openxmlformats.org/markup-compatibility/2006" xmlns:a14="http://schemas.microsoft.com/office/drawing/2010/main" val="C64847" mc:Ignorable=""/>
      </a:accent6>
      <a:hlink>
        <a:srgbClr xmlns:mc="http://schemas.openxmlformats.org/markup-compatibility/2006" xmlns:a14="http://schemas.microsoft.com/office/drawing/2010/main" val="168BBA" mc:Ignorable=""/>
      </a:hlink>
      <a:folHlink>
        <a:srgbClr xmlns:mc="http://schemas.openxmlformats.org/markup-compatibility/2006" xmlns:a14="http://schemas.microsoft.com/office/drawing/2010/main" val="680000" mc:Ignorable="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1242</TotalTime>
  <Words>874</Words>
  <Application>Microsoft Office PowerPoint</Application>
  <PresentationFormat>On-screen Show (4:3)</PresentationFormat>
  <Paragraphs>152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Modul</vt:lpstr>
      <vt:lpstr>      Sabeel-ul-Huda    </vt:lpstr>
      <vt:lpstr>Tafseer</vt:lpstr>
      <vt:lpstr>PowerPoint Presentation</vt:lpstr>
      <vt:lpstr>Main Topics of Lesson</vt:lpstr>
      <vt:lpstr>Ayat 30</vt:lpstr>
      <vt:lpstr>Mlaikati   (plural of Malak)  Lam , Hamza , Kaf……Pyghamber     </vt:lpstr>
      <vt:lpstr>Fil Ardi…</vt:lpstr>
      <vt:lpstr>Khalifa…. Kha ,Lam, Faa</vt:lpstr>
      <vt:lpstr>Qalu a tujalu feeha mun……..</vt:lpstr>
      <vt:lpstr>Yusfiqu…..</vt:lpstr>
      <vt:lpstr>Dimma…</vt:lpstr>
      <vt:lpstr>Nusubbihu……</vt:lpstr>
      <vt:lpstr>Nuquddisu……</vt:lpstr>
      <vt:lpstr>Ayat 31   Wa Allama Adam…</vt:lpstr>
      <vt:lpstr>Continuation……</vt:lpstr>
      <vt:lpstr>Continuation…</vt:lpstr>
      <vt:lpstr>Ayat 33..Anmbi him…</vt:lpstr>
      <vt:lpstr>Ayat 34… Usjudu… Seen,Jeem, Dal</vt:lpstr>
      <vt:lpstr>Ayat 35…Wa kulna  Ya Adam..</vt:lpstr>
      <vt:lpstr>Ragadun…………Ra ,Gain,dal</vt:lpstr>
      <vt:lpstr>PowerPoint Presentation</vt:lpstr>
      <vt:lpstr>PowerPoint Presentation</vt:lpstr>
      <vt:lpstr>PowerPoint Presentation</vt:lpstr>
      <vt:lpstr>PowerPoint Presentation</vt:lpstr>
      <vt:lpstr>Ayat 36……….</vt:lpstr>
      <vt:lpstr>Ayat 37-</vt:lpstr>
      <vt:lpstr>Condition of Tauba…</vt:lpstr>
      <vt:lpstr>Ayat 38-29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Ulfat</dc:creator>
  <cp:lastModifiedBy>iffat</cp:lastModifiedBy>
  <cp:revision>78</cp:revision>
  <dcterms:created xsi:type="dcterms:W3CDTF">2010-10-08T17:38:13Z</dcterms:created>
  <dcterms:modified xsi:type="dcterms:W3CDTF">2010-10-17T12:43:44Z</dcterms:modified>
</cp:coreProperties>
</file>