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notesMasterIdLst>
    <p:notesMasterId r:id="rId27"/>
  </p:notesMasterIdLst>
  <p:sldIdLst>
    <p:sldId id="256" r:id="rId2"/>
    <p:sldId id="273" r:id="rId3"/>
    <p:sldId id="361" r:id="rId4"/>
    <p:sldId id="367" r:id="rId5"/>
    <p:sldId id="366" r:id="rId6"/>
    <p:sldId id="289" r:id="rId7"/>
    <p:sldId id="316" r:id="rId8"/>
    <p:sldId id="339" r:id="rId9"/>
    <p:sldId id="350" r:id="rId10"/>
    <p:sldId id="346" r:id="rId11"/>
    <p:sldId id="341" r:id="rId12"/>
    <p:sldId id="369" r:id="rId13"/>
    <p:sldId id="343" r:id="rId14"/>
    <p:sldId id="345" r:id="rId15"/>
    <p:sldId id="362" r:id="rId16"/>
    <p:sldId id="376" r:id="rId17"/>
    <p:sldId id="363" r:id="rId18"/>
    <p:sldId id="364" r:id="rId19"/>
    <p:sldId id="370" r:id="rId20"/>
    <p:sldId id="371" r:id="rId21"/>
    <p:sldId id="372" r:id="rId22"/>
    <p:sldId id="373" r:id="rId23"/>
    <p:sldId id="374" r:id="rId24"/>
    <p:sldId id="375" r:id="rId25"/>
    <p:sldId id="280" r:id="rId26"/>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59" autoAdjust="0"/>
    <p:restoredTop sz="86444" autoAdjust="0"/>
  </p:normalViewPr>
  <p:slideViewPr>
    <p:cSldViewPr>
      <p:cViewPr>
        <p:scale>
          <a:sx n="60" d="100"/>
          <a:sy n="60" d="100"/>
        </p:scale>
        <p:origin x="-1254" y="-72"/>
      </p:cViewPr>
      <p:guideLst>
        <p:guide orient="horz" pos="2160"/>
        <p:guide pos="2880"/>
      </p:guideLst>
    </p:cSldViewPr>
  </p:slideViewPr>
  <p:outlineViewPr>
    <p:cViewPr>
      <p:scale>
        <a:sx n="33" d="100"/>
        <a:sy n="33" d="100"/>
      </p:scale>
      <p:origin x="0" y="179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69ADA4-CBC2-43D2-8C8E-07ECF471599C}" type="datetimeFigureOut">
              <a:rPr lang="nb-NO" smtClean="0"/>
              <a:pPr/>
              <a:t>13.11.2010</a:t>
            </a:fld>
            <a:endParaRPr lang="nb-N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49332D-11D4-4768-AD1E-73951FEDF4FD}" type="slidenum">
              <a:rPr lang="nb-NO" smtClean="0"/>
              <a:pPr/>
              <a:t>‹#›</a:t>
            </a:fld>
            <a:endParaRPr lang="nb-NO"/>
          </a:p>
        </p:txBody>
      </p:sp>
    </p:spTree>
    <p:extLst>
      <p:ext uri="{BB962C8B-B14F-4D97-AF65-F5344CB8AC3E}">
        <p14:creationId xmlns:p14="http://schemas.microsoft.com/office/powerpoint/2010/main" xmlns="" val="3512751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1</a:t>
            </a:fld>
            <a:endParaRPr lang="nb-N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err="1" smtClean="0"/>
              <a:t>Yeh</a:t>
            </a:r>
            <a:r>
              <a:rPr lang="nb-NO" dirty="0" smtClean="0"/>
              <a:t> </a:t>
            </a:r>
            <a:r>
              <a:rPr lang="nb-NO" dirty="0" err="1" smtClean="0"/>
              <a:t>kesa</a:t>
            </a:r>
            <a:r>
              <a:rPr lang="nb-NO" dirty="0" smtClean="0"/>
              <a:t> </a:t>
            </a:r>
            <a:r>
              <a:rPr lang="nb-NO" dirty="0" err="1" smtClean="0"/>
              <a:t>iman</a:t>
            </a:r>
            <a:r>
              <a:rPr lang="nb-NO" dirty="0" smtClean="0"/>
              <a:t> hai jo</a:t>
            </a:r>
            <a:r>
              <a:rPr lang="nb-NO" baseline="0" dirty="0" smtClean="0"/>
              <a:t> </a:t>
            </a:r>
            <a:r>
              <a:rPr lang="nb-NO" baseline="0" dirty="0" err="1" smtClean="0"/>
              <a:t>tumhe</a:t>
            </a:r>
            <a:r>
              <a:rPr lang="nb-NO" baseline="0" dirty="0" smtClean="0"/>
              <a:t> </a:t>
            </a:r>
            <a:r>
              <a:rPr lang="nb-NO" baseline="0" dirty="0" err="1" smtClean="0"/>
              <a:t>boriy</a:t>
            </a:r>
            <a:r>
              <a:rPr lang="nb-NO" baseline="0" dirty="0" smtClean="0"/>
              <a:t> </a:t>
            </a:r>
            <a:r>
              <a:rPr lang="nb-NO" baseline="0" dirty="0" err="1" smtClean="0"/>
              <a:t>bato</a:t>
            </a:r>
            <a:r>
              <a:rPr lang="nb-NO" baseline="0" dirty="0" smtClean="0"/>
              <a:t> ka order </a:t>
            </a:r>
            <a:r>
              <a:rPr lang="nb-NO" baseline="0" dirty="0" err="1" smtClean="0"/>
              <a:t>day</a:t>
            </a:r>
            <a:r>
              <a:rPr lang="nb-NO" baseline="0" dirty="0" smtClean="0"/>
              <a:t> </a:t>
            </a:r>
            <a:r>
              <a:rPr lang="nb-NO" baseline="0" dirty="0" err="1" smtClean="0"/>
              <a:t>raha</a:t>
            </a:r>
            <a:r>
              <a:rPr lang="nb-NO" baseline="0" dirty="0" smtClean="0"/>
              <a:t> hai.</a:t>
            </a:r>
          </a:p>
          <a:p>
            <a:r>
              <a:rPr lang="nb-NO" baseline="0" dirty="0" err="1" smtClean="0"/>
              <a:t>Tum</a:t>
            </a:r>
            <a:r>
              <a:rPr lang="nb-NO" baseline="0" dirty="0" smtClean="0"/>
              <a:t> hud </a:t>
            </a:r>
            <a:r>
              <a:rPr lang="nb-NO" baseline="0" dirty="0" err="1" smtClean="0"/>
              <a:t>ko</a:t>
            </a:r>
            <a:r>
              <a:rPr lang="nb-NO" baseline="0" dirty="0" smtClean="0"/>
              <a:t> </a:t>
            </a:r>
            <a:r>
              <a:rPr lang="nb-NO" baseline="0" dirty="0" err="1" smtClean="0"/>
              <a:t>musliman</a:t>
            </a:r>
            <a:r>
              <a:rPr lang="nb-NO" baseline="0" dirty="0" smtClean="0"/>
              <a:t> </a:t>
            </a:r>
            <a:r>
              <a:rPr lang="nb-NO" baseline="0" dirty="0" err="1" smtClean="0"/>
              <a:t>kahtay</a:t>
            </a:r>
            <a:r>
              <a:rPr lang="nb-NO" baseline="0" dirty="0" smtClean="0"/>
              <a:t> aur son kar </a:t>
            </a:r>
            <a:r>
              <a:rPr lang="nb-NO" baseline="0" dirty="0" err="1" smtClean="0"/>
              <a:t>nafarmani</a:t>
            </a:r>
            <a:endParaRPr lang="nb-NO" baseline="0" dirty="0" smtClean="0"/>
          </a:p>
          <a:p>
            <a:endParaRPr lang="nb-NO" baseline="0" dirty="0" smtClean="0"/>
          </a:p>
          <a:p>
            <a:r>
              <a:rPr lang="nb-NO" baseline="0" dirty="0" err="1" smtClean="0"/>
              <a:t>Aj</a:t>
            </a:r>
            <a:r>
              <a:rPr lang="nb-NO" baseline="0" dirty="0" smtClean="0"/>
              <a:t> </a:t>
            </a:r>
            <a:r>
              <a:rPr lang="nb-NO" baseline="0" dirty="0" err="1" smtClean="0"/>
              <a:t>kay</a:t>
            </a:r>
            <a:r>
              <a:rPr lang="nb-NO" baseline="0" dirty="0" smtClean="0"/>
              <a:t> dor ka </a:t>
            </a:r>
            <a:r>
              <a:rPr lang="nb-NO" baseline="0" dirty="0" err="1" smtClean="0"/>
              <a:t>bachra</a:t>
            </a:r>
            <a:r>
              <a:rPr lang="nb-NO" baseline="0" dirty="0" smtClean="0"/>
              <a:t>= </a:t>
            </a:r>
            <a:r>
              <a:rPr lang="nb-NO" baseline="0" dirty="0" err="1" smtClean="0"/>
              <a:t>child</a:t>
            </a:r>
            <a:r>
              <a:rPr lang="nb-NO" baseline="0" dirty="0" smtClean="0"/>
              <a:t>, </a:t>
            </a:r>
            <a:r>
              <a:rPr lang="nb-NO" baseline="0" dirty="0" err="1" smtClean="0"/>
              <a:t>money</a:t>
            </a:r>
            <a:r>
              <a:rPr lang="nb-NO" baseline="0" dirty="0" smtClean="0"/>
              <a:t>, </a:t>
            </a:r>
            <a:r>
              <a:rPr lang="nb-NO" baseline="0" dirty="0" err="1" smtClean="0"/>
              <a:t>home</a:t>
            </a:r>
            <a:r>
              <a:rPr lang="nb-NO" baseline="0" dirty="0" smtClean="0"/>
              <a:t>….</a:t>
            </a:r>
          </a:p>
          <a:p>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8</a:t>
            </a:fld>
            <a:endParaRPr lang="nb-N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err="1" smtClean="0"/>
              <a:t>Yahud</a:t>
            </a:r>
            <a:r>
              <a:rPr lang="nb-NO" dirty="0" smtClean="0"/>
              <a:t> </a:t>
            </a:r>
            <a:r>
              <a:rPr lang="nb-NO" dirty="0" err="1" smtClean="0"/>
              <a:t>kay</a:t>
            </a:r>
            <a:r>
              <a:rPr lang="nb-NO" dirty="0" smtClean="0"/>
              <a:t> </a:t>
            </a:r>
            <a:r>
              <a:rPr lang="nb-NO" dirty="0" err="1" smtClean="0"/>
              <a:t>zawal</a:t>
            </a:r>
            <a:r>
              <a:rPr lang="nb-NO" dirty="0" smtClean="0"/>
              <a:t> ka </a:t>
            </a:r>
            <a:r>
              <a:rPr lang="nb-NO" dirty="0" err="1" smtClean="0"/>
              <a:t>door</a:t>
            </a:r>
            <a:r>
              <a:rPr lang="nb-NO" dirty="0" smtClean="0"/>
              <a:t>=</a:t>
            </a:r>
            <a:r>
              <a:rPr lang="nb-NO" baseline="0" dirty="0" smtClean="0"/>
              <a:t> </a:t>
            </a:r>
            <a:r>
              <a:rPr lang="nb-NO" baseline="0" dirty="0" err="1" smtClean="0"/>
              <a:t>sham</a:t>
            </a:r>
            <a:r>
              <a:rPr lang="nb-NO" baseline="0" dirty="0" smtClean="0"/>
              <a:t> se </a:t>
            </a:r>
            <a:r>
              <a:rPr lang="nb-NO" baseline="0" dirty="0" err="1" smtClean="0"/>
              <a:t>madina</a:t>
            </a:r>
            <a:r>
              <a:rPr lang="nb-NO" baseline="0" dirty="0" smtClean="0"/>
              <a:t> </a:t>
            </a:r>
            <a:r>
              <a:rPr lang="nb-NO" baseline="0" dirty="0" err="1" smtClean="0"/>
              <a:t>ay</a:t>
            </a:r>
            <a:endParaRPr lang="nb-NO" baseline="0" dirty="0" smtClean="0"/>
          </a:p>
          <a:p>
            <a:r>
              <a:rPr lang="nb-NO" baseline="0" dirty="0" err="1" smtClean="0"/>
              <a:t>Madina</a:t>
            </a:r>
            <a:r>
              <a:rPr lang="nb-NO" baseline="0" dirty="0" smtClean="0"/>
              <a:t> </a:t>
            </a:r>
            <a:r>
              <a:rPr lang="nb-NO" baseline="0" dirty="0" err="1" smtClean="0"/>
              <a:t>kiyu</a:t>
            </a:r>
            <a:r>
              <a:rPr lang="nb-NO" baseline="0" dirty="0" smtClean="0"/>
              <a:t> </a:t>
            </a:r>
            <a:r>
              <a:rPr lang="nb-NO" baseline="0" dirty="0" err="1" smtClean="0"/>
              <a:t>ay</a:t>
            </a:r>
            <a:r>
              <a:rPr lang="nb-NO" baseline="0" dirty="0" smtClean="0"/>
              <a:t>= </a:t>
            </a:r>
            <a:r>
              <a:rPr lang="nb-NO" baseline="0" dirty="0" err="1" smtClean="0"/>
              <a:t>rasool</a:t>
            </a:r>
            <a:r>
              <a:rPr lang="nb-NO" baseline="0" dirty="0" smtClean="0"/>
              <a:t> ka </a:t>
            </a:r>
            <a:r>
              <a:rPr lang="nb-NO" baseline="0" dirty="0" err="1" smtClean="0"/>
              <a:t>nazool</a:t>
            </a:r>
            <a:r>
              <a:rPr lang="nb-NO" baseline="0" dirty="0" smtClean="0"/>
              <a:t> </a:t>
            </a:r>
            <a:r>
              <a:rPr lang="nb-NO" baseline="0" dirty="0" err="1" smtClean="0"/>
              <a:t>hona</a:t>
            </a:r>
            <a:r>
              <a:rPr lang="nb-NO" baseline="0" dirty="0" smtClean="0"/>
              <a:t> </a:t>
            </a:r>
            <a:r>
              <a:rPr lang="nb-NO" baseline="0" dirty="0" err="1" smtClean="0"/>
              <a:t>wala</a:t>
            </a:r>
            <a:r>
              <a:rPr lang="nb-NO" baseline="0" dirty="0" smtClean="0"/>
              <a:t> hai</a:t>
            </a:r>
          </a:p>
          <a:p>
            <a:r>
              <a:rPr lang="nb-NO" baseline="0" dirty="0" smtClean="0"/>
              <a:t>Last nabi in </a:t>
            </a:r>
            <a:r>
              <a:rPr lang="nb-NO" baseline="0" dirty="0" err="1" smtClean="0"/>
              <a:t>ki</a:t>
            </a:r>
            <a:r>
              <a:rPr lang="nb-NO" baseline="0" dirty="0" smtClean="0"/>
              <a:t> nasal se ho ga</a:t>
            </a:r>
          </a:p>
          <a:p>
            <a:r>
              <a:rPr lang="nb-NO" baseline="0" dirty="0" smtClean="0"/>
              <a:t>Allah ka </a:t>
            </a:r>
            <a:r>
              <a:rPr lang="nb-NO" baseline="0" dirty="0" err="1" smtClean="0"/>
              <a:t>chalange</a:t>
            </a:r>
            <a:r>
              <a:rPr lang="nb-NO" baseline="0" dirty="0" smtClean="0"/>
              <a:t>= </a:t>
            </a:r>
            <a:r>
              <a:rPr lang="nb-NO" baseline="0" dirty="0" err="1" smtClean="0"/>
              <a:t>moot</a:t>
            </a:r>
            <a:r>
              <a:rPr lang="nb-NO" baseline="0" dirty="0" smtClean="0"/>
              <a:t> </a:t>
            </a:r>
            <a:r>
              <a:rPr lang="nb-NO" baseline="0" dirty="0" err="1" smtClean="0"/>
              <a:t>ki</a:t>
            </a:r>
            <a:r>
              <a:rPr lang="nb-NO" baseline="0" dirty="0" smtClean="0"/>
              <a:t> </a:t>
            </a:r>
            <a:r>
              <a:rPr lang="nb-NO" baseline="0" dirty="0" err="1" smtClean="0"/>
              <a:t>tamana</a:t>
            </a:r>
            <a:r>
              <a:rPr lang="nb-NO" baseline="0" dirty="0" smtClean="0"/>
              <a:t> </a:t>
            </a:r>
            <a:r>
              <a:rPr lang="nb-NO" baseline="0" dirty="0" err="1" smtClean="0"/>
              <a:t>karo</a:t>
            </a:r>
            <a:endParaRPr lang="nb-NO" baseline="0" dirty="0" smtClean="0"/>
          </a:p>
          <a:p>
            <a:r>
              <a:rPr lang="nb-NO" baseline="0" dirty="0" err="1" smtClean="0"/>
              <a:t>Jannat</a:t>
            </a:r>
            <a:r>
              <a:rPr lang="nb-NO" baseline="0" dirty="0" smtClean="0"/>
              <a:t> in ka </a:t>
            </a:r>
            <a:r>
              <a:rPr lang="nb-NO" baseline="0" dirty="0" err="1" smtClean="0"/>
              <a:t>abahi</a:t>
            </a:r>
            <a:r>
              <a:rPr lang="nb-NO" baseline="0" dirty="0" smtClean="0"/>
              <a:t> </a:t>
            </a:r>
            <a:r>
              <a:rPr lang="nb-NO" baseline="0" dirty="0" err="1" smtClean="0"/>
              <a:t>ghar</a:t>
            </a:r>
            <a:r>
              <a:rPr lang="nb-NO" baseline="0" dirty="0" smtClean="0"/>
              <a:t> hai</a:t>
            </a:r>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10</a:t>
            </a:fld>
            <a:endParaRPr lang="nb-N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err="1" smtClean="0"/>
              <a:t>Moot</a:t>
            </a:r>
            <a:r>
              <a:rPr lang="nb-NO" dirty="0" smtClean="0"/>
              <a:t> </a:t>
            </a:r>
            <a:r>
              <a:rPr lang="nb-NO" dirty="0" err="1" smtClean="0"/>
              <a:t>ki</a:t>
            </a:r>
            <a:r>
              <a:rPr lang="nb-NO" dirty="0" smtClean="0"/>
              <a:t> </a:t>
            </a:r>
            <a:r>
              <a:rPr lang="nb-NO" dirty="0" err="1" smtClean="0"/>
              <a:t>tamana</a:t>
            </a:r>
            <a:r>
              <a:rPr lang="nb-NO" dirty="0" smtClean="0"/>
              <a:t> kar </a:t>
            </a:r>
            <a:r>
              <a:rPr lang="nb-NO" dirty="0" err="1" smtClean="0"/>
              <a:t>jaiz</a:t>
            </a:r>
            <a:r>
              <a:rPr lang="nb-NO" dirty="0" smtClean="0"/>
              <a:t> hai?</a:t>
            </a:r>
          </a:p>
          <a:p>
            <a:r>
              <a:rPr lang="nb-NO" dirty="0" smtClean="0"/>
              <a:t>Hadi</a:t>
            </a:r>
            <a:r>
              <a:rPr lang="nb-NO" baseline="0" dirty="0" smtClean="0"/>
              <a:t>s = </a:t>
            </a:r>
            <a:r>
              <a:rPr lang="nb-NO" baseline="0" dirty="0" err="1" smtClean="0"/>
              <a:t>tum</a:t>
            </a:r>
            <a:r>
              <a:rPr lang="nb-NO" baseline="0" dirty="0" smtClean="0"/>
              <a:t> </a:t>
            </a:r>
            <a:r>
              <a:rPr lang="nb-NO" baseline="0" dirty="0" err="1" smtClean="0"/>
              <a:t>main</a:t>
            </a:r>
            <a:r>
              <a:rPr lang="nb-NO" baseline="0" dirty="0" smtClean="0"/>
              <a:t> se </a:t>
            </a:r>
            <a:r>
              <a:rPr lang="nb-NO" baseline="0" dirty="0" err="1" smtClean="0"/>
              <a:t>koi</a:t>
            </a:r>
            <a:r>
              <a:rPr lang="nb-NO" baseline="0" dirty="0" smtClean="0"/>
              <a:t> </a:t>
            </a:r>
            <a:r>
              <a:rPr lang="nb-NO" baseline="0" dirty="0" err="1" smtClean="0"/>
              <a:t>moot</a:t>
            </a:r>
            <a:r>
              <a:rPr lang="nb-NO" baseline="0" dirty="0" smtClean="0"/>
              <a:t> </a:t>
            </a:r>
            <a:r>
              <a:rPr lang="nb-NO" baseline="0" dirty="0" err="1" smtClean="0"/>
              <a:t>ki</a:t>
            </a:r>
            <a:r>
              <a:rPr lang="nb-NO" baseline="0" dirty="0" smtClean="0"/>
              <a:t> </a:t>
            </a:r>
            <a:r>
              <a:rPr lang="nb-NO" baseline="0" dirty="0" err="1" smtClean="0"/>
              <a:t>tamana</a:t>
            </a:r>
            <a:r>
              <a:rPr lang="nb-NO" baseline="0" dirty="0" smtClean="0"/>
              <a:t> </a:t>
            </a:r>
            <a:r>
              <a:rPr lang="nb-NO" baseline="0" dirty="0" err="1" smtClean="0"/>
              <a:t>na</a:t>
            </a:r>
            <a:r>
              <a:rPr lang="nb-NO" baseline="0" dirty="0" smtClean="0"/>
              <a:t> kare</a:t>
            </a:r>
          </a:p>
          <a:p>
            <a:r>
              <a:rPr lang="nb-NO" baseline="0" dirty="0" smtClean="0"/>
              <a:t>Hadis = </a:t>
            </a:r>
            <a:r>
              <a:rPr lang="nb-NO" baseline="0" dirty="0" err="1" smtClean="0"/>
              <a:t>jis</a:t>
            </a:r>
            <a:r>
              <a:rPr lang="nb-NO" baseline="0" dirty="0" smtClean="0"/>
              <a:t> </a:t>
            </a:r>
            <a:r>
              <a:rPr lang="nb-NO" baseline="0" dirty="0" err="1" smtClean="0"/>
              <a:t>nay</a:t>
            </a:r>
            <a:r>
              <a:rPr lang="nb-NO" baseline="0" dirty="0" smtClean="0"/>
              <a:t> </a:t>
            </a:r>
            <a:r>
              <a:rPr lang="nb-NO" baseline="0" dirty="0" err="1" smtClean="0"/>
              <a:t>hudkashi</a:t>
            </a:r>
            <a:r>
              <a:rPr lang="nb-NO" baseline="0" dirty="0" smtClean="0"/>
              <a:t> </a:t>
            </a:r>
            <a:r>
              <a:rPr lang="nb-NO" baseline="0" dirty="0" err="1" smtClean="0"/>
              <a:t>ki</a:t>
            </a:r>
            <a:r>
              <a:rPr lang="nb-NO" baseline="0" dirty="0" smtClean="0"/>
              <a:t>, </a:t>
            </a:r>
            <a:r>
              <a:rPr lang="nb-NO" baseline="0" dirty="0" err="1" smtClean="0"/>
              <a:t>qiamat</a:t>
            </a:r>
            <a:r>
              <a:rPr lang="nb-NO" baseline="0" dirty="0" smtClean="0"/>
              <a:t> tak </a:t>
            </a:r>
            <a:r>
              <a:rPr lang="nb-NO" baseline="0" dirty="0" err="1" smtClean="0"/>
              <a:t>wo</a:t>
            </a:r>
            <a:endParaRPr lang="nb-NO" baseline="0" dirty="0" smtClean="0"/>
          </a:p>
          <a:p>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11</a:t>
            </a:fld>
            <a:endParaRPr lang="nb-N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err="1" smtClean="0"/>
              <a:t>Yahud</a:t>
            </a:r>
            <a:r>
              <a:rPr lang="nb-NO" dirty="0" smtClean="0"/>
              <a:t> </a:t>
            </a:r>
            <a:r>
              <a:rPr lang="nb-NO" dirty="0" err="1" smtClean="0"/>
              <a:t>kay</a:t>
            </a:r>
            <a:r>
              <a:rPr lang="nb-NO" dirty="0" smtClean="0"/>
              <a:t> </a:t>
            </a:r>
            <a:r>
              <a:rPr lang="nb-NO" dirty="0" err="1" smtClean="0"/>
              <a:t>dil</a:t>
            </a:r>
            <a:r>
              <a:rPr lang="nb-NO" dirty="0" smtClean="0"/>
              <a:t> </a:t>
            </a:r>
            <a:r>
              <a:rPr lang="nb-NO" dirty="0" err="1" smtClean="0"/>
              <a:t>kay</a:t>
            </a:r>
            <a:r>
              <a:rPr lang="nb-NO" dirty="0" smtClean="0"/>
              <a:t> </a:t>
            </a:r>
            <a:r>
              <a:rPr lang="nb-NO" dirty="0" err="1" smtClean="0"/>
              <a:t>behd</a:t>
            </a:r>
            <a:r>
              <a:rPr lang="nb-NO" dirty="0" smtClean="0"/>
              <a:t> </a:t>
            </a:r>
            <a:r>
              <a:rPr lang="nb-NO" dirty="0" err="1" smtClean="0"/>
              <a:t>samne</a:t>
            </a:r>
            <a:r>
              <a:rPr lang="nb-NO" baseline="0" dirty="0" smtClean="0"/>
              <a:t> a </a:t>
            </a:r>
            <a:r>
              <a:rPr lang="nb-NO" baseline="0" dirty="0" err="1" smtClean="0"/>
              <a:t>jay</a:t>
            </a:r>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12</a:t>
            </a:fld>
            <a:endParaRPr lang="nb-N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Allah se </a:t>
            </a:r>
            <a:r>
              <a:rPr lang="nb-NO" dirty="0" err="1" smtClean="0"/>
              <a:t>alane</a:t>
            </a:r>
            <a:r>
              <a:rPr lang="nb-NO" dirty="0" smtClean="0"/>
              <a:t> </a:t>
            </a:r>
            <a:r>
              <a:rPr lang="nb-NO" dirty="0" err="1" smtClean="0"/>
              <a:t>jang</a:t>
            </a:r>
            <a:r>
              <a:rPr lang="nb-NO" dirty="0" smtClean="0"/>
              <a:t>=</a:t>
            </a:r>
            <a:r>
              <a:rPr lang="nb-NO" baseline="0" dirty="0" smtClean="0"/>
              <a:t> </a:t>
            </a:r>
            <a:r>
              <a:rPr lang="nb-NO" baseline="0" dirty="0" err="1" smtClean="0"/>
              <a:t>allah</a:t>
            </a:r>
            <a:r>
              <a:rPr lang="nb-NO" baseline="0" dirty="0" smtClean="0"/>
              <a:t> </a:t>
            </a:r>
            <a:r>
              <a:rPr lang="nb-NO" baseline="0" dirty="0" err="1" smtClean="0"/>
              <a:t>kay</a:t>
            </a:r>
            <a:r>
              <a:rPr lang="nb-NO" baseline="0" dirty="0" smtClean="0"/>
              <a:t> bande se </a:t>
            </a:r>
            <a:r>
              <a:rPr lang="nb-NO" baseline="0" dirty="0" err="1" smtClean="0"/>
              <a:t>adawat</a:t>
            </a:r>
            <a:endParaRPr lang="nb-NO" baseline="0" dirty="0" smtClean="0"/>
          </a:p>
          <a:p>
            <a:r>
              <a:rPr lang="nb-NO" baseline="0" dirty="0" err="1" smtClean="0"/>
              <a:t>Aap</a:t>
            </a:r>
            <a:r>
              <a:rPr lang="nb-NO" baseline="0" dirty="0" smtClean="0"/>
              <a:t> </a:t>
            </a:r>
            <a:r>
              <a:rPr lang="nb-NO" baseline="0" dirty="0" err="1" smtClean="0"/>
              <a:t>ko</a:t>
            </a:r>
            <a:r>
              <a:rPr lang="nb-NO" baseline="0" dirty="0" smtClean="0"/>
              <a:t> </a:t>
            </a:r>
            <a:r>
              <a:rPr lang="nb-NO" baseline="0" dirty="0" err="1" smtClean="0"/>
              <a:t>yahud</a:t>
            </a:r>
            <a:r>
              <a:rPr lang="nb-NO" baseline="0" dirty="0" smtClean="0"/>
              <a:t> </a:t>
            </a:r>
            <a:r>
              <a:rPr lang="nb-NO" baseline="0" dirty="0" err="1" smtClean="0"/>
              <a:t>nay</a:t>
            </a:r>
            <a:r>
              <a:rPr lang="nb-NO" baseline="0" dirty="0" smtClean="0"/>
              <a:t> </a:t>
            </a:r>
            <a:r>
              <a:rPr lang="nb-NO" baseline="0" dirty="0" err="1" smtClean="0"/>
              <a:t>nakable</a:t>
            </a:r>
            <a:r>
              <a:rPr lang="nb-NO" baseline="0" dirty="0" smtClean="0"/>
              <a:t> </a:t>
            </a:r>
            <a:r>
              <a:rPr lang="nb-NO" baseline="0" dirty="0" err="1" smtClean="0"/>
              <a:t>bardasht</a:t>
            </a:r>
            <a:r>
              <a:rPr lang="nb-NO" baseline="0" dirty="0" smtClean="0"/>
              <a:t> </a:t>
            </a:r>
            <a:r>
              <a:rPr lang="nb-NO" baseline="0" dirty="0" err="1" smtClean="0"/>
              <a:t>samaj</a:t>
            </a:r>
            <a:r>
              <a:rPr lang="nb-NO" baseline="0" dirty="0" smtClean="0"/>
              <a:t> </a:t>
            </a:r>
            <a:r>
              <a:rPr lang="nb-NO" baseline="0" dirty="0" err="1" smtClean="0"/>
              <a:t>liya</a:t>
            </a:r>
            <a:endParaRPr lang="nb-NO" baseline="0" dirty="0" smtClean="0"/>
          </a:p>
          <a:p>
            <a:endParaRPr lang="nb-NO" baseline="0" dirty="0" smtClean="0"/>
          </a:p>
          <a:p>
            <a:r>
              <a:rPr lang="nb-NO" baseline="0" dirty="0" err="1" smtClean="0"/>
              <a:t>Aj</a:t>
            </a:r>
            <a:r>
              <a:rPr lang="nb-NO" baseline="0" dirty="0" smtClean="0"/>
              <a:t> ager ham </a:t>
            </a:r>
            <a:r>
              <a:rPr lang="nb-NO" baseline="0" dirty="0" err="1" smtClean="0"/>
              <a:t>kisi</a:t>
            </a:r>
            <a:r>
              <a:rPr lang="nb-NO" baseline="0" dirty="0" smtClean="0"/>
              <a:t> </a:t>
            </a:r>
            <a:r>
              <a:rPr lang="nb-NO" baseline="0" dirty="0" err="1" smtClean="0"/>
              <a:t>ko</a:t>
            </a:r>
            <a:r>
              <a:rPr lang="nb-NO" baseline="0" dirty="0" smtClean="0"/>
              <a:t> </a:t>
            </a:r>
            <a:r>
              <a:rPr lang="nb-NO" baseline="0" dirty="0" err="1" smtClean="0"/>
              <a:t>na</a:t>
            </a:r>
            <a:r>
              <a:rPr lang="nb-NO" baseline="0" dirty="0" smtClean="0"/>
              <a:t> </a:t>
            </a:r>
            <a:r>
              <a:rPr lang="nb-NO" baseline="0" dirty="0" err="1" smtClean="0"/>
              <a:t>haq</a:t>
            </a:r>
            <a:r>
              <a:rPr lang="nb-NO" baseline="0" dirty="0" smtClean="0"/>
              <a:t> </a:t>
            </a:r>
            <a:r>
              <a:rPr lang="nb-NO" baseline="0" dirty="0" err="1" smtClean="0"/>
              <a:t>sataye</a:t>
            </a:r>
            <a:r>
              <a:rPr lang="nb-NO" baseline="0" dirty="0" smtClean="0"/>
              <a:t> </a:t>
            </a:r>
            <a:r>
              <a:rPr lang="nb-NO" baseline="0" dirty="0" err="1" smtClean="0"/>
              <a:t>gay</a:t>
            </a:r>
            <a:r>
              <a:rPr lang="nb-NO" baseline="0" dirty="0" smtClean="0"/>
              <a:t> to kal</a:t>
            </a:r>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13</a:t>
            </a:fld>
            <a:endParaRPr lang="nb-NO"/>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err="1" smtClean="0"/>
              <a:t>Ek</a:t>
            </a:r>
            <a:r>
              <a:rPr lang="nb-NO" dirty="0" smtClean="0"/>
              <a:t> </a:t>
            </a:r>
            <a:r>
              <a:rPr lang="nb-NO" dirty="0" err="1" smtClean="0"/>
              <a:t>mashli</a:t>
            </a:r>
            <a:r>
              <a:rPr lang="nb-NO" dirty="0" smtClean="0"/>
              <a:t> </a:t>
            </a:r>
            <a:r>
              <a:rPr lang="nb-NO" dirty="0" err="1" smtClean="0"/>
              <a:t>sare</a:t>
            </a:r>
            <a:r>
              <a:rPr lang="nb-NO" dirty="0" smtClean="0"/>
              <a:t> </a:t>
            </a:r>
            <a:r>
              <a:rPr lang="nb-NO" dirty="0" err="1" smtClean="0"/>
              <a:t>talab</a:t>
            </a:r>
            <a:r>
              <a:rPr lang="nb-NO" baseline="0" dirty="0" smtClean="0"/>
              <a:t> </a:t>
            </a:r>
            <a:r>
              <a:rPr lang="nb-NO" baseline="0" dirty="0" err="1" smtClean="0"/>
              <a:t>ko</a:t>
            </a:r>
            <a:r>
              <a:rPr lang="nb-NO" baseline="0" dirty="0" smtClean="0"/>
              <a:t> ganda </a:t>
            </a:r>
            <a:r>
              <a:rPr lang="nb-NO" baseline="0" dirty="0" err="1" smtClean="0"/>
              <a:t>karti</a:t>
            </a:r>
            <a:r>
              <a:rPr lang="nb-NO" baseline="0" dirty="0" smtClean="0"/>
              <a:t> hai</a:t>
            </a:r>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14</a:t>
            </a:fld>
            <a:endParaRPr lang="nb-NO"/>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Jab </a:t>
            </a:r>
            <a:r>
              <a:rPr lang="nb-NO" dirty="0" err="1" smtClean="0"/>
              <a:t>kitab</a:t>
            </a:r>
            <a:r>
              <a:rPr lang="nb-NO" dirty="0" smtClean="0"/>
              <a:t> se </a:t>
            </a:r>
            <a:r>
              <a:rPr lang="nb-NO" dirty="0" err="1" smtClean="0"/>
              <a:t>dori</a:t>
            </a:r>
            <a:r>
              <a:rPr lang="nb-NO" dirty="0" smtClean="0"/>
              <a:t> to </a:t>
            </a:r>
            <a:r>
              <a:rPr lang="nb-NO" dirty="0" err="1" smtClean="0"/>
              <a:t>hidayat</a:t>
            </a:r>
            <a:r>
              <a:rPr lang="nb-NO" baseline="0" dirty="0" smtClean="0"/>
              <a:t> ka </a:t>
            </a:r>
            <a:r>
              <a:rPr lang="nb-NO" baseline="0" dirty="0" err="1" smtClean="0"/>
              <a:t>bajaye</a:t>
            </a:r>
            <a:r>
              <a:rPr lang="nb-NO" baseline="0" dirty="0" smtClean="0"/>
              <a:t>………..</a:t>
            </a:r>
          </a:p>
          <a:p>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15</a:t>
            </a:fld>
            <a:endParaRPr lang="nb-NO"/>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err="1" smtClean="0"/>
              <a:t>Jadoo</a:t>
            </a:r>
            <a:r>
              <a:rPr lang="nb-NO" dirty="0" smtClean="0"/>
              <a:t> </a:t>
            </a:r>
            <a:r>
              <a:rPr lang="nb-NO" dirty="0" err="1" smtClean="0"/>
              <a:t>gonahy</a:t>
            </a:r>
            <a:r>
              <a:rPr lang="nb-NO" dirty="0" smtClean="0"/>
              <a:t> </a:t>
            </a:r>
            <a:r>
              <a:rPr lang="nb-NO" dirty="0" err="1" smtClean="0"/>
              <a:t>kabira</a:t>
            </a:r>
            <a:endParaRPr lang="nb-NO" dirty="0" smtClean="0"/>
          </a:p>
          <a:p>
            <a:r>
              <a:rPr lang="nb-NO" dirty="0" smtClean="0"/>
              <a:t>Islam se </a:t>
            </a:r>
            <a:r>
              <a:rPr lang="nb-NO" dirty="0" err="1" smtClean="0"/>
              <a:t>harij</a:t>
            </a:r>
            <a:endParaRPr lang="nb-NO" dirty="0" smtClean="0"/>
          </a:p>
          <a:p>
            <a:r>
              <a:rPr lang="nb-NO" dirty="0" err="1" smtClean="0"/>
              <a:t>Shytan</a:t>
            </a:r>
            <a:r>
              <a:rPr lang="nb-NO" baseline="0" dirty="0" smtClean="0"/>
              <a:t> </a:t>
            </a:r>
            <a:r>
              <a:rPr lang="nb-NO" baseline="0" dirty="0" err="1" smtClean="0"/>
              <a:t>ko</a:t>
            </a:r>
            <a:r>
              <a:rPr lang="nb-NO" baseline="0" dirty="0" smtClean="0"/>
              <a:t> </a:t>
            </a:r>
            <a:r>
              <a:rPr lang="nb-NO" baseline="0" dirty="0" err="1" smtClean="0"/>
              <a:t>hush</a:t>
            </a:r>
            <a:endParaRPr lang="nb-NO" baseline="0" dirty="0" smtClean="0"/>
          </a:p>
          <a:p>
            <a:r>
              <a:rPr lang="nb-NO" baseline="0" dirty="0" err="1" smtClean="0"/>
              <a:t>Kabi</a:t>
            </a:r>
            <a:r>
              <a:rPr lang="nb-NO" baseline="0" dirty="0" smtClean="0"/>
              <a:t> </a:t>
            </a:r>
            <a:r>
              <a:rPr lang="nb-NO" baseline="0" dirty="0" err="1" smtClean="0"/>
              <a:t>bhi</a:t>
            </a:r>
            <a:r>
              <a:rPr lang="nb-NO" baseline="0" dirty="0" smtClean="0"/>
              <a:t> </a:t>
            </a:r>
            <a:r>
              <a:rPr lang="nb-NO" baseline="0" dirty="0" err="1" smtClean="0"/>
              <a:t>falah</a:t>
            </a:r>
            <a:r>
              <a:rPr lang="nb-NO" baseline="0" dirty="0" smtClean="0"/>
              <a:t> </a:t>
            </a:r>
            <a:r>
              <a:rPr lang="nb-NO" baseline="0" dirty="0" err="1" smtClean="0"/>
              <a:t>nahi</a:t>
            </a:r>
            <a:r>
              <a:rPr lang="nb-NO" baseline="0" dirty="0" smtClean="0"/>
              <a:t> </a:t>
            </a:r>
            <a:r>
              <a:rPr lang="nb-NO" baseline="0" dirty="0" err="1" smtClean="0"/>
              <a:t>paye</a:t>
            </a:r>
            <a:r>
              <a:rPr lang="nb-NO" baseline="0" dirty="0" smtClean="0"/>
              <a:t> </a:t>
            </a:r>
            <a:r>
              <a:rPr lang="nb-NO" baseline="0" dirty="0" err="1" smtClean="0"/>
              <a:t>gay</a:t>
            </a:r>
            <a:endParaRPr lang="nb-NO" baseline="0" dirty="0" smtClean="0"/>
          </a:p>
          <a:p>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23</a:t>
            </a:fld>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9" name="Rektangel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tel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nb-NO" smtClean="0"/>
              <a:t>Klikk for å redigere tittelstil</a:t>
            </a:r>
            <a:endParaRPr kumimoji="0" lang="en-US"/>
          </a:p>
        </p:txBody>
      </p:sp>
      <p:sp>
        <p:nvSpPr>
          <p:cNvPr id="3" name="Undertittel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nb-NO" smtClean="0"/>
              <a:t>Klikk for å redigere undertittelstil i malen</a:t>
            </a:r>
            <a:endParaRPr kumimoji="0" lang="en-US"/>
          </a:p>
        </p:txBody>
      </p:sp>
      <p:sp>
        <p:nvSpPr>
          <p:cNvPr id="4" name="Plassholder for dato 3"/>
          <p:cNvSpPr>
            <a:spLocks noGrp="1"/>
          </p:cNvSpPr>
          <p:nvPr>
            <p:ph type="dt" sz="half" idx="10"/>
          </p:nvPr>
        </p:nvSpPr>
        <p:spPr/>
        <p:txBody>
          <a:bodyPr/>
          <a:lstStyle/>
          <a:p>
            <a:fld id="{A6F78733-40C8-414B-B558-F1CCA6B6DA2E}" type="datetimeFigureOut">
              <a:rPr lang="nb-NO" smtClean="0"/>
              <a:pPr/>
              <a:t>13.11.2010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88A8CE7-555B-48CC-BF59-9C7C8808F40A}" type="slidenum">
              <a:rPr lang="nb-NO" smtClean="0"/>
              <a:pPr/>
              <a:t>‹#›</a:t>
            </a:fld>
            <a:endParaRPr lang="nb-NO"/>
          </a:p>
        </p:txBody>
      </p:sp>
      <p:sp>
        <p:nvSpPr>
          <p:cNvPr id="10" name="Rektangel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extLst/>
          </a:lstStyle>
          <a:p>
            <a:r>
              <a:rPr kumimoji="0" lang="nb-NO" smtClean="0"/>
              <a:t>Klikk for å redigere tittelstil</a:t>
            </a:r>
            <a:endParaRPr kumimoji="0" lang="en-US"/>
          </a:p>
        </p:txBody>
      </p:sp>
      <p:sp>
        <p:nvSpPr>
          <p:cNvPr id="3" name="Plassholder for loddrett tekst 2"/>
          <p:cNvSpPr>
            <a:spLocks noGrp="1"/>
          </p:cNvSpPr>
          <p:nvPr>
            <p:ph type="body" orient="vert" idx="1"/>
          </p:nvPr>
        </p:nvSpPr>
        <p:spPr/>
        <p:txBody>
          <a:bodyPr vert="eaVert"/>
          <a:lstStyle>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dato 3"/>
          <p:cNvSpPr>
            <a:spLocks noGrp="1"/>
          </p:cNvSpPr>
          <p:nvPr>
            <p:ph type="dt" sz="half" idx="10"/>
          </p:nvPr>
        </p:nvSpPr>
        <p:spPr/>
        <p:txBody>
          <a:bodyPr/>
          <a:lstStyle/>
          <a:p>
            <a:fld id="{A6F78733-40C8-414B-B558-F1CCA6B6DA2E}" type="datetimeFigureOut">
              <a:rPr lang="nb-NO" smtClean="0"/>
              <a:pPr/>
              <a:t>13.11.2010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88A8CE7-555B-48CC-BF59-9C7C8808F40A}"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9" name="Rektangel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ktangel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Loddrett tittel 1"/>
          <p:cNvSpPr>
            <a:spLocks noGrp="1"/>
          </p:cNvSpPr>
          <p:nvPr>
            <p:ph type="title" orient="vert"/>
          </p:nvPr>
        </p:nvSpPr>
        <p:spPr>
          <a:xfrm>
            <a:off x="6781800" y="274640"/>
            <a:ext cx="1905000" cy="5851525"/>
          </a:xfrm>
        </p:spPr>
        <p:txBody>
          <a:bodyPr vert="eaVert"/>
          <a:lstStyle>
            <a:extLst/>
          </a:lstStyle>
          <a:p>
            <a:r>
              <a:rPr kumimoji="0" lang="nb-NO" smtClean="0"/>
              <a:t>Klikk for å redigere tittelstil</a:t>
            </a:r>
            <a:endParaRPr kumimoji="0" lang="en-US"/>
          </a:p>
        </p:txBody>
      </p:sp>
      <p:sp>
        <p:nvSpPr>
          <p:cNvPr id="3" name="Plassholder for loddrett tekst 2"/>
          <p:cNvSpPr>
            <a:spLocks noGrp="1"/>
          </p:cNvSpPr>
          <p:nvPr>
            <p:ph type="body" orient="vert" idx="1"/>
          </p:nvPr>
        </p:nvSpPr>
        <p:spPr>
          <a:xfrm>
            <a:off x="457200" y="304800"/>
            <a:ext cx="6019800" cy="5851525"/>
          </a:xfrm>
        </p:spPr>
        <p:txBody>
          <a:bodyPr vert="eaVert"/>
          <a:lstStyle>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dato 3"/>
          <p:cNvSpPr>
            <a:spLocks noGrp="1"/>
          </p:cNvSpPr>
          <p:nvPr>
            <p:ph type="dt" sz="half" idx="10"/>
          </p:nvPr>
        </p:nvSpPr>
        <p:spPr/>
        <p:txBody>
          <a:bodyPr/>
          <a:lstStyle/>
          <a:p>
            <a:fld id="{A6F78733-40C8-414B-B558-F1CCA6B6DA2E}" type="datetimeFigureOut">
              <a:rPr lang="nb-NO" smtClean="0"/>
              <a:pPr/>
              <a:t>13.11.2010</a:t>
            </a:fld>
            <a:endParaRPr lang="nb-NO"/>
          </a:p>
        </p:txBody>
      </p:sp>
      <p:sp>
        <p:nvSpPr>
          <p:cNvPr id="5" name="Plassholder for bunntekst 4"/>
          <p:cNvSpPr>
            <a:spLocks noGrp="1"/>
          </p:cNvSpPr>
          <p:nvPr>
            <p:ph type="ftr" sz="quarter" idx="11"/>
          </p:nvPr>
        </p:nvSpPr>
        <p:spPr>
          <a:xfrm>
            <a:off x="2640597" y="6377459"/>
            <a:ext cx="3836404" cy="365125"/>
          </a:xfrm>
        </p:spPr>
        <p:txBody>
          <a:bodyPr/>
          <a:lstStyle/>
          <a:p>
            <a:endParaRPr lang="nb-NO"/>
          </a:p>
        </p:txBody>
      </p:sp>
      <p:sp>
        <p:nvSpPr>
          <p:cNvPr id="6" name="Plassholder for lysbildenummer 5"/>
          <p:cNvSpPr>
            <a:spLocks noGrp="1"/>
          </p:cNvSpPr>
          <p:nvPr>
            <p:ph type="sldNum" sz="quarter" idx="12"/>
          </p:nvPr>
        </p:nvSpPr>
        <p:spPr/>
        <p:txBody>
          <a:bodyPr/>
          <a:lstStyle/>
          <a:p>
            <a:fld id="{088A8CE7-555B-48CC-BF59-9C7C8808F40A}"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a:xfrm>
            <a:off x="457200" y="155448"/>
            <a:ext cx="8229600" cy="1252728"/>
          </a:xfrm>
        </p:spPr>
        <p:txBody>
          <a:bodyPr/>
          <a:lstStyle>
            <a:extLst/>
          </a:lstStyle>
          <a:p>
            <a:r>
              <a:rPr kumimoji="0" lang="nb-NO" smtClean="0"/>
              <a:t>Klikk for å redigere tittelstil</a:t>
            </a:r>
            <a:endParaRPr kumimoji="0" lang="en-US"/>
          </a:p>
        </p:txBody>
      </p:sp>
      <p:sp>
        <p:nvSpPr>
          <p:cNvPr id="3" name="Plassholder for innhold 2"/>
          <p:cNvSpPr>
            <a:spLocks noGrp="1"/>
          </p:cNvSpPr>
          <p:nvPr>
            <p:ph idx="1"/>
          </p:nvPr>
        </p:nvSpPr>
        <p:spPr/>
        <p:txBody>
          <a:bodyPr/>
          <a:lstStyle>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dato 3"/>
          <p:cNvSpPr>
            <a:spLocks noGrp="1"/>
          </p:cNvSpPr>
          <p:nvPr>
            <p:ph type="dt" sz="half" idx="10"/>
          </p:nvPr>
        </p:nvSpPr>
        <p:spPr/>
        <p:txBody>
          <a:bodyPr/>
          <a:lstStyle/>
          <a:p>
            <a:fld id="{A6F78733-40C8-414B-B558-F1CCA6B6DA2E}" type="datetimeFigureOut">
              <a:rPr lang="nb-NO" smtClean="0"/>
              <a:pPr/>
              <a:t>13.11.2010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88A8CE7-555B-48CC-BF59-9C7C8808F40A}"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9" name="Rektangel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ktangel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tel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nb-NO" smtClean="0"/>
              <a:t>Klikk for å redigere tittelstil</a:t>
            </a:r>
            <a:endParaRPr kumimoji="0" lang="en-US"/>
          </a:p>
        </p:txBody>
      </p:sp>
      <p:sp>
        <p:nvSpPr>
          <p:cNvPr id="3" name="Plassholder for tekst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nb-NO" smtClean="0"/>
              <a:t>Klikk for å redigere tekststiler i malen</a:t>
            </a:r>
          </a:p>
        </p:txBody>
      </p:sp>
      <p:sp>
        <p:nvSpPr>
          <p:cNvPr id="4" name="Plassholder for dato 3"/>
          <p:cNvSpPr>
            <a:spLocks noGrp="1"/>
          </p:cNvSpPr>
          <p:nvPr>
            <p:ph type="dt" sz="half" idx="10"/>
          </p:nvPr>
        </p:nvSpPr>
        <p:spPr/>
        <p:txBody>
          <a:bodyPr/>
          <a:lstStyle/>
          <a:p>
            <a:fld id="{A6F78733-40C8-414B-B558-F1CCA6B6DA2E}" type="datetimeFigureOut">
              <a:rPr lang="nb-NO" smtClean="0"/>
              <a:pPr/>
              <a:t>13.11.2010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88A8CE7-555B-48CC-BF59-9C7C8808F40A}" type="slidenum">
              <a:rPr lang="nb-NO" smtClean="0"/>
              <a:pPr/>
              <a:t>‹#›</a:t>
            </a:fld>
            <a:endParaRPr lang="nb-N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extLst/>
          </a:lstStyle>
          <a:p>
            <a:r>
              <a:rPr kumimoji="0" lang="nb-NO" smtClean="0"/>
              <a:t>Klikk for å redigere tittelstil</a:t>
            </a:r>
            <a:endParaRPr kumimoji="0" lang="en-US"/>
          </a:p>
        </p:txBody>
      </p:sp>
      <p:sp>
        <p:nvSpPr>
          <p:cNvPr id="3" name="Plassholder for innhold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innhold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5" name="Plassholder for dato 4"/>
          <p:cNvSpPr>
            <a:spLocks noGrp="1"/>
          </p:cNvSpPr>
          <p:nvPr>
            <p:ph type="dt" sz="half" idx="10"/>
          </p:nvPr>
        </p:nvSpPr>
        <p:spPr/>
        <p:txBody>
          <a:bodyPr/>
          <a:lstStyle/>
          <a:p>
            <a:fld id="{A6F78733-40C8-414B-B558-F1CCA6B6DA2E}" type="datetimeFigureOut">
              <a:rPr lang="nb-NO" smtClean="0"/>
              <a:pPr/>
              <a:t>13.11.2010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088A8CE7-555B-48CC-BF59-9C7C8808F40A}" type="slidenum">
              <a:rPr lang="nb-NO" smtClean="0"/>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extLst/>
          </a:lstStyle>
          <a:p>
            <a:r>
              <a:rPr kumimoji="0" lang="nb-NO" smtClean="0"/>
              <a:t>Klikk for å redigere tittelstil</a:t>
            </a:r>
            <a:endParaRPr kumimoji="0" lang="en-US"/>
          </a:p>
        </p:txBody>
      </p:sp>
      <p:sp>
        <p:nvSpPr>
          <p:cNvPr id="3" name="Plassholder for tekst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nb-NO" smtClean="0"/>
              <a:t>Klikk for å redigere tekststiler i malen</a:t>
            </a:r>
          </a:p>
        </p:txBody>
      </p:sp>
      <p:sp>
        <p:nvSpPr>
          <p:cNvPr id="4" name="Plassholder for innhold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5" name="Plassholder for tekst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nb-NO" smtClean="0"/>
              <a:t>Klikk for å redigere tekststiler i malen</a:t>
            </a:r>
          </a:p>
        </p:txBody>
      </p:sp>
      <p:sp>
        <p:nvSpPr>
          <p:cNvPr id="6" name="Plassholder for innhold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7" name="Plassholder for dato 6"/>
          <p:cNvSpPr>
            <a:spLocks noGrp="1"/>
          </p:cNvSpPr>
          <p:nvPr>
            <p:ph type="dt" sz="half" idx="10"/>
          </p:nvPr>
        </p:nvSpPr>
        <p:spPr/>
        <p:txBody>
          <a:bodyPr/>
          <a:lstStyle/>
          <a:p>
            <a:fld id="{A6F78733-40C8-414B-B558-F1CCA6B6DA2E}" type="datetimeFigureOut">
              <a:rPr lang="nb-NO" smtClean="0"/>
              <a:pPr/>
              <a:t>13.11.2010</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088A8CE7-555B-48CC-BF59-9C7C8808F40A}"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extLst/>
          </a:lstStyle>
          <a:p>
            <a:r>
              <a:rPr kumimoji="0" lang="nb-NO" smtClean="0"/>
              <a:t>Klikk for å redigere tittelstil</a:t>
            </a:r>
            <a:endParaRPr kumimoji="0" lang="en-US"/>
          </a:p>
        </p:txBody>
      </p:sp>
      <p:sp>
        <p:nvSpPr>
          <p:cNvPr id="3" name="Plassholder for dato 2"/>
          <p:cNvSpPr>
            <a:spLocks noGrp="1"/>
          </p:cNvSpPr>
          <p:nvPr>
            <p:ph type="dt" sz="half" idx="10"/>
          </p:nvPr>
        </p:nvSpPr>
        <p:spPr/>
        <p:txBody>
          <a:bodyPr/>
          <a:lstStyle/>
          <a:p>
            <a:fld id="{A6F78733-40C8-414B-B558-F1CCA6B6DA2E}" type="datetimeFigureOut">
              <a:rPr lang="nb-NO" smtClean="0"/>
              <a:pPr/>
              <a:t>13.11.2010</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088A8CE7-555B-48CC-BF59-9C7C8808F40A}"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A6F78733-40C8-414B-B558-F1CCA6B6DA2E}" type="datetimeFigureOut">
              <a:rPr lang="nb-NO" smtClean="0"/>
              <a:pPr/>
              <a:t>13.11.2010</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088A8CE7-555B-48CC-BF59-9C7C8808F40A}"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nb-NO" smtClean="0"/>
              <a:t>Klikk for å redigere tittelstil</a:t>
            </a:r>
            <a:endParaRPr kumimoji="0" lang="en-US"/>
          </a:p>
        </p:txBody>
      </p:sp>
      <p:sp>
        <p:nvSpPr>
          <p:cNvPr id="3" name="Plassholder for innhold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tekst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nb-NO" smtClean="0"/>
              <a:t>Klikk for å redigere tekststiler i malen</a:t>
            </a:r>
          </a:p>
        </p:txBody>
      </p:sp>
      <p:sp>
        <p:nvSpPr>
          <p:cNvPr id="5" name="Plassholder for dato 4"/>
          <p:cNvSpPr>
            <a:spLocks noGrp="1"/>
          </p:cNvSpPr>
          <p:nvPr>
            <p:ph type="dt" sz="half" idx="10"/>
          </p:nvPr>
        </p:nvSpPr>
        <p:spPr/>
        <p:txBody>
          <a:bodyPr/>
          <a:lstStyle/>
          <a:p>
            <a:fld id="{A6F78733-40C8-414B-B558-F1CCA6B6DA2E}" type="datetimeFigureOut">
              <a:rPr lang="nb-NO" smtClean="0"/>
              <a:pPr/>
              <a:t>13.11.2010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088A8CE7-555B-48CC-BF59-9C7C8808F40A}" type="slidenum">
              <a:rPr lang="nb-NO" smtClean="0"/>
              <a:pPr/>
              <a:t>‹#›</a:t>
            </a:fld>
            <a:endParaRPr lang="nb-NO"/>
          </a:p>
        </p:txBody>
      </p:sp>
      <p:sp>
        <p:nvSpPr>
          <p:cNvPr id="12" name="Rektangel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ktangel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nb-NO" smtClean="0"/>
              <a:t>Klikk for å redigere tittelstil</a:t>
            </a:r>
            <a:endParaRPr kumimoji="0" lang="en-US"/>
          </a:p>
        </p:txBody>
      </p:sp>
      <p:sp>
        <p:nvSpPr>
          <p:cNvPr id="3" name="Plassholder for bild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nb-NO" smtClean="0"/>
              <a:t>Klikk ikonet for å legge til et bilde</a:t>
            </a:r>
            <a:endParaRPr kumimoji="0" lang="en-US" dirty="0"/>
          </a:p>
        </p:txBody>
      </p:sp>
      <p:sp>
        <p:nvSpPr>
          <p:cNvPr id="4" name="Plassholder for tekst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nb-NO" smtClean="0"/>
              <a:t>Klikk for å redigere tekststiler i malen</a:t>
            </a:r>
          </a:p>
        </p:txBody>
      </p:sp>
      <p:sp>
        <p:nvSpPr>
          <p:cNvPr id="5" name="Plassholder for dato 4"/>
          <p:cNvSpPr>
            <a:spLocks noGrp="1"/>
          </p:cNvSpPr>
          <p:nvPr>
            <p:ph type="dt" sz="half" idx="10"/>
          </p:nvPr>
        </p:nvSpPr>
        <p:spPr>
          <a:xfrm>
            <a:off x="164592" y="1170432"/>
            <a:ext cx="2523744" cy="201168"/>
          </a:xfrm>
        </p:spPr>
        <p:txBody>
          <a:bodyPr/>
          <a:lstStyle/>
          <a:p>
            <a:fld id="{A6F78733-40C8-414B-B558-F1CCA6B6DA2E}" type="datetimeFigureOut">
              <a:rPr lang="nb-NO" smtClean="0"/>
              <a:pPr/>
              <a:t>13.11.2010</a:t>
            </a:fld>
            <a:endParaRPr lang="nb-NO"/>
          </a:p>
        </p:txBody>
      </p:sp>
      <p:sp>
        <p:nvSpPr>
          <p:cNvPr id="11" name="Rektangel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ktangel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Plassholder for bunntekst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nb-NO"/>
          </a:p>
        </p:txBody>
      </p:sp>
      <p:sp>
        <p:nvSpPr>
          <p:cNvPr id="7" name="Plassholder for lysbildenummer 6"/>
          <p:cNvSpPr>
            <a:spLocks noGrp="1"/>
          </p:cNvSpPr>
          <p:nvPr>
            <p:ph type="sldNum" sz="quarter" idx="12"/>
          </p:nvPr>
        </p:nvSpPr>
        <p:spPr>
          <a:xfrm>
            <a:off x="8339328" y="1170432"/>
            <a:ext cx="733864" cy="201168"/>
          </a:xfrm>
        </p:spPr>
        <p:txBody>
          <a:bodyPr/>
          <a:lstStyle/>
          <a:p>
            <a:fld id="{088A8CE7-555B-48CC-BF59-9C7C8808F40A}" type="slidenum">
              <a:rPr lang="nb-NO" smtClean="0"/>
              <a:pPr/>
              <a:t>‹#›</a:t>
            </a:fld>
            <a:endParaRPr lang="nb-NO"/>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1000">
              <a:schemeClr val="accent5">
                <a:lumMod val="75000"/>
              </a:schemeClr>
            </a:gs>
            <a:gs pos="12000">
              <a:schemeClr val="bg2">
                <a:tint val="48000"/>
                <a:satMod val="300000"/>
              </a:schemeClr>
            </a:gs>
            <a:gs pos="20000">
              <a:schemeClr val="bg2">
                <a:tint val="49000"/>
                <a:satMod val="300000"/>
              </a:schemeClr>
            </a:gs>
            <a:gs pos="100000">
              <a:schemeClr val="bg2">
                <a:shade val="30000"/>
              </a:schemeClr>
            </a:gs>
          </a:gsLst>
          <a:path path="circle">
            <a:fillToRect l="10000" t="-25000" r="10000" b="125000"/>
          </a:path>
          <a:tileRect/>
        </a:gradFill>
        <a:effectLst/>
      </p:bgPr>
    </p:bg>
    <p:spTree>
      <p:nvGrpSpPr>
        <p:cNvPr id="1" name=""/>
        <p:cNvGrpSpPr/>
        <p:nvPr/>
      </p:nvGrpSpPr>
      <p:grpSpPr>
        <a:xfrm>
          <a:off x="0" y="0"/>
          <a:ext cx="0" cy="0"/>
          <a:chOff x="0" y="0"/>
          <a:chExt cx="0" cy="0"/>
        </a:xfrm>
      </p:grpSpPr>
      <p:sp>
        <p:nvSpPr>
          <p:cNvPr id="10" name="Rektangel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ktangel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Plassholder for tittel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nb-NO" smtClean="0"/>
              <a:t>Klikk for å redigere tittelstil</a:t>
            </a:r>
            <a:endParaRPr kumimoji="0" lang="en-US"/>
          </a:p>
        </p:txBody>
      </p:sp>
      <p:sp>
        <p:nvSpPr>
          <p:cNvPr id="3" name="Plassholder for tekst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nb-NO" smtClean="0"/>
              <a:t>Klikk for å redigere tekststiler i malen</a:t>
            </a:r>
          </a:p>
          <a:p>
            <a:pPr lvl="1" eaLnBrk="1" latinLnBrk="0" hangingPunct="1"/>
            <a:r>
              <a:rPr kumimoji="0" lang="nb-NO" smtClean="0"/>
              <a:t>Andre nivå</a:t>
            </a:r>
          </a:p>
          <a:p>
            <a:pPr lvl="2" eaLnBrk="1" latinLnBrk="0" hangingPunct="1"/>
            <a:r>
              <a:rPr kumimoji="0" lang="nb-NO" smtClean="0"/>
              <a:t>Tredje nivå</a:t>
            </a:r>
          </a:p>
          <a:p>
            <a:pPr lvl="3" eaLnBrk="1" latinLnBrk="0" hangingPunct="1"/>
            <a:r>
              <a:rPr kumimoji="0" lang="nb-NO" smtClean="0"/>
              <a:t>Fjerde nivå</a:t>
            </a:r>
          </a:p>
          <a:p>
            <a:pPr lvl="4" eaLnBrk="1" latinLnBrk="0" hangingPunct="1"/>
            <a:r>
              <a:rPr kumimoji="0" lang="nb-NO" smtClean="0"/>
              <a:t>Femte nivå</a:t>
            </a:r>
            <a:endParaRPr kumimoji="0" lang="en-US"/>
          </a:p>
        </p:txBody>
      </p:sp>
      <p:sp>
        <p:nvSpPr>
          <p:cNvPr id="4" name="Plassholder for dato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A6F78733-40C8-414B-B558-F1CCA6B6DA2E}" type="datetimeFigureOut">
              <a:rPr lang="nb-NO" smtClean="0"/>
              <a:pPr/>
              <a:t>13.11.2010</a:t>
            </a:fld>
            <a:endParaRPr lang="nb-NO"/>
          </a:p>
        </p:txBody>
      </p:sp>
      <p:sp>
        <p:nvSpPr>
          <p:cNvPr id="5" name="Plassholder for bunntekst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nb-NO"/>
          </a:p>
        </p:txBody>
      </p:sp>
      <p:sp>
        <p:nvSpPr>
          <p:cNvPr id="6" name="Plassholder for lysbildenumm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088A8CE7-555B-48CC-BF59-9C7C8808F40A}"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92696"/>
            <a:ext cx="8077200" cy="4608512"/>
          </a:xfrm>
        </p:spPr>
        <p:txBody>
          <a:bodyPr>
            <a:normAutofit/>
          </a:bodyPr>
          <a:lstStyle/>
          <a:p>
            <a:r>
              <a:rPr lang="nb-NO" sz="6000" b="1" dirty="0" smtClean="0">
                <a:effectLst>
                  <a:outerShdw blurRad="38100" dist="38100" dir="2700000" algn="tl">
                    <a:srgbClr val="000000">
                      <a:alpha val="43137"/>
                    </a:srgbClr>
                  </a:outerShdw>
                </a:effectLst>
                <a:latin typeface="Baskerville Old Face" pitchFamily="18" charset="0"/>
              </a:rPr>
              <a:t>      Sabeel-ul-Huda    </a:t>
            </a:r>
            <a:endParaRPr lang="nb-NO" sz="6000" b="1" dirty="0">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p:txBody>
          <a:bodyPr/>
          <a:lstStyle/>
          <a:p>
            <a:r>
              <a:rPr lang="nb-NO" sz="3200" b="1" dirty="0" smtClean="0"/>
              <a:t>                             </a:t>
            </a:r>
            <a:r>
              <a:rPr lang="nb-NO" sz="3200" b="1" dirty="0" err="1"/>
              <a:t>Lesson</a:t>
            </a:r>
            <a:r>
              <a:rPr lang="nb-NO" sz="3200" b="1" dirty="0"/>
              <a:t> </a:t>
            </a:r>
            <a:r>
              <a:rPr lang="nb-NO" sz="3200" b="1" dirty="0" smtClean="0"/>
              <a:t>15</a:t>
            </a:r>
          </a:p>
          <a:p>
            <a:r>
              <a:rPr lang="nb-NO" sz="3200" b="1" dirty="0" smtClean="0"/>
              <a:t>                   (Al-Baqarah: 92-104 )</a:t>
            </a:r>
            <a:endParaRPr lang="nb-NO" sz="3200" b="1" dirty="0"/>
          </a:p>
        </p:txBody>
      </p:sp>
      <p:pic>
        <p:nvPicPr>
          <p:cNvPr id="1029" name="Picture 5" descr="C:\Users\iffat\AppData\Local\Microsoft\Windows\Temporary Internet Files\Content.IE5\TF8P4OJO\MP900439277[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660232" y="5373216"/>
            <a:ext cx="2265971" cy="1287210"/>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6000" dirty="0" smtClean="0">
                <a:latin typeface="Arabic Typesetting" pitchFamily="66" charset="-78"/>
                <a:cs typeface="Arabic Typesetting" pitchFamily="66" charset="-78"/>
              </a:rPr>
              <a:t>    (94-95)</a:t>
            </a:r>
            <a:r>
              <a:rPr lang="ar-AE" sz="6000" dirty="0" smtClean="0">
                <a:latin typeface="Arabic Typesetting" pitchFamily="66" charset="-78"/>
                <a:cs typeface="Arabic Typesetting" pitchFamily="66" charset="-78"/>
              </a:rPr>
              <a:t>قُلۡ إِن كَانَتۡ لَڪُمُ ٱلدَّارُ</a:t>
            </a:r>
            <a:r>
              <a:rPr lang="nb-NO" sz="6000" dirty="0" smtClean="0">
                <a:latin typeface="Arabic Typesetting" pitchFamily="66" charset="-78"/>
                <a:cs typeface="Arabic Typesetting" pitchFamily="66" charset="-78"/>
              </a:rPr>
              <a:t>             </a:t>
            </a: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a:xfrm>
            <a:off x="323528" y="1988840"/>
            <a:ext cx="8229600" cy="4625609"/>
          </a:xfrm>
        </p:spPr>
        <p:txBody>
          <a:bodyPr>
            <a:normAutofit/>
          </a:bodyPr>
          <a:lstStyle/>
          <a:p>
            <a:r>
              <a:rPr lang="en-US" dirty="0" smtClean="0">
                <a:solidFill>
                  <a:schemeClr val="bg1"/>
                </a:solidFill>
                <a:latin typeface="Andalus" pitchFamily="18" charset="-78"/>
                <a:cs typeface="Andalus" pitchFamily="18" charset="-78"/>
              </a:rPr>
              <a:t>Calling the Jews to invoke Allah to destroy the Unjust Party </a:t>
            </a:r>
          </a:p>
          <a:p>
            <a:r>
              <a:rPr lang="en-US" dirty="0" err="1" smtClean="0">
                <a:solidFill>
                  <a:schemeClr val="bg1"/>
                </a:solidFill>
                <a:latin typeface="Andalus" pitchFamily="18" charset="-78"/>
                <a:cs typeface="Andalus" pitchFamily="18" charset="-78"/>
              </a:rPr>
              <a:t>Yahud</a:t>
            </a:r>
            <a:r>
              <a:rPr lang="en-US" dirty="0" smtClean="0">
                <a:solidFill>
                  <a:schemeClr val="bg1"/>
                </a:solidFill>
                <a:latin typeface="Andalus" pitchFamily="18" charset="-78"/>
                <a:cs typeface="Andalus" pitchFamily="18" charset="-78"/>
              </a:rPr>
              <a:t> ka </a:t>
            </a:r>
            <a:r>
              <a:rPr lang="en-US" dirty="0" err="1" smtClean="0">
                <a:solidFill>
                  <a:schemeClr val="bg1"/>
                </a:solidFill>
                <a:latin typeface="Andalus" pitchFamily="18" charset="-78"/>
                <a:cs typeface="Andalus" pitchFamily="18" charset="-78"/>
              </a:rPr>
              <a:t>dawa</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jannat</a:t>
            </a:r>
            <a:r>
              <a:rPr lang="en-US" dirty="0" smtClean="0">
                <a:solidFill>
                  <a:schemeClr val="bg1"/>
                </a:solidFill>
                <a:latin typeface="Andalus" pitchFamily="18" charset="-78"/>
                <a:cs typeface="Andalus" pitchFamily="18" charset="-78"/>
              </a:rPr>
              <a:t> in </a:t>
            </a:r>
            <a:r>
              <a:rPr lang="en-US" dirty="0" err="1" smtClean="0">
                <a:solidFill>
                  <a:schemeClr val="bg1"/>
                </a:solidFill>
                <a:latin typeface="Andalus" pitchFamily="18" charset="-78"/>
                <a:cs typeface="Andalus" pitchFamily="18" charset="-78"/>
              </a:rPr>
              <a:t>kay</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liye</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hai</a:t>
            </a:r>
            <a:endParaRPr lang="en-US" dirty="0" smtClean="0">
              <a:solidFill>
                <a:schemeClr val="bg1"/>
              </a:solidFill>
              <a:latin typeface="Andalus" pitchFamily="18" charset="-78"/>
              <a:cs typeface="Andalus" pitchFamily="18" charset="-78"/>
            </a:endParaRPr>
          </a:p>
          <a:p>
            <a:pPr marL="118872" indent="0">
              <a:buNone/>
            </a:pP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Doniya</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bhi</a:t>
            </a:r>
            <a:endParaRPr lang="en-US" dirty="0" smtClean="0">
              <a:solidFill>
                <a:schemeClr val="bg1"/>
              </a:solidFill>
              <a:latin typeface="Andalus" pitchFamily="18" charset="-78"/>
              <a:cs typeface="Andalus" pitchFamily="18" charset="-78"/>
            </a:endParaRPr>
          </a:p>
          <a:p>
            <a:r>
              <a:rPr lang="en-US" dirty="0" err="1" smtClean="0">
                <a:solidFill>
                  <a:schemeClr val="bg1"/>
                </a:solidFill>
                <a:latin typeface="Andalus" pitchFamily="18" charset="-78"/>
                <a:cs typeface="Andalus" pitchFamily="18" charset="-78"/>
              </a:rPr>
              <a:t>Doniya</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ki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har</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cheez</a:t>
            </a:r>
            <a:r>
              <a:rPr lang="en-US" dirty="0" smtClean="0">
                <a:solidFill>
                  <a:schemeClr val="bg1"/>
                </a:solidFill>
                <a:latin typeface="Andalus" pitchFamily="18" charset="-78"/>
                <a:cs typeface="Andalus" pitchFamily="18" charset="-78"/>
              </a:rPr>
              <a:t> par in ka </a:t>
            </a:r>
            <a:r>
              <a:rPr lang="en-US" dirty="0" err="1" smtClean="0">
                <a:solidFill>
                  <a:schemeClr val="bg1"/>
                </a:solidFill>
                <a:latin typeface="Andalus" pitchFamily="18" charset="-78"/>
                <a:cs typeface="Andalus" pitchFamily="18" charset="-78"/>
              </a:rPr>
              <a:t>haq</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hai</a:t>
            </a:r>
            <a:endParaRPr lang="en-US" dirty="0" smtClean="0">
              <a:solidFill>
                <a:schemeClr val="bg1"/>
              </a:solidFill>
              <a:latin typeface="Andalus" pitchFamily="18" charset="-78"/>
              <a:cs typeface="Andalus" pitchFamily="18" charset="-78"/>
            </a:endParaRPr>
          </a:p>
          <a:p>
            <a:r>
              <a:rPr lang="en-US" dirty="0" err="1" smtClean="0">
                <a:solidFill>
                  <a:schemeClr val="bg1"/>
                </a:solidFill>
                <a:latin typeface="Andalus" pitchFamily="18" charset="-78"/>
                <a:cs typeface="Andalus" pitchFamily="18" charset="-78"/>
              </a:rPr>
              <a:t>Doniya</a:t>
            </a:r>
            <a:r>
              <a:rPr lang="en-US" dirty="0" smtClean="0">
                <a:solidFill>
                  <a:schemeClr val="bg1"/>
                </a:solidFill>
                <a:latin typeface="Andalus" pitchFamily="18" charset="-78"/>
                <a:cs typeface="Andalus" pitchFamily="18" charset="-78"/>
              </a:rPr>
              <a:t> se </a:t>
            </a:r>
            <a:r>
              <a:rPr lang="en-US" dirty="0" err="1" smtClean="0">
                <a:solidFill>
                  <a:schemeClr val="bg1"/>
                </a:solidFill>
                <a:latin typeface="Andalus" pitchFamily="18" charset="-78"/>
                <a:cs typeface="Andalus" pitchFamily="18" charset="-78"/>
              </a:rPr>
              <a:t>ruhsat</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sidha</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jannat</a:t>
            </a:r>
            <a:endParaRPr lang="en-US" dirty="0" smtClean="0">
              <a:solidFill>
                <a:schemeClr val="bg1"/>
              </a:solidFill>
              <a:latin typeface="Andalus" pitchFamily="18" charset="-78"/>
              <a:cs typeface="Andalus" pitchFamily="18" charset="-78"/>
            </a:endParaRPr>
          </a:p>
          <a:p>
            <a:endParaRPr lang="en-US" dirty="0" smtClean="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6000" dirty="0" smtClean="0">
                <a:latin typeface="Arabic Typesetting" pitchFamily="66" charset="-78"/>
                <a:cs typeface="Arabic Typesetting" pitchFamily="66" charset="-78"/>
              </a:rPr>
              <a:t>                     (96)</a:t>
            </a:r>
            <a:r>
              <a:rPr lang="ar-AE" sz="6000" dirty="0" smtClean="0">
                <a:latin typeface="Arabic Typesetting" pitchFamily="66" charset="-78"/>
                <a:cs typeface="Arabic Typesetting" pitchFamily="66" charset="-78"/>
              </a:rPr>
              <a:t> وَلَتَجِدَنَّہُمۡ أَحۡرَصَ ٱلنَّاسِ </a:t>
            </a: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r>
              <a:rPr lang="en-US" dirty="0" smtClean="0">
                <a:solidFill>
                  <a:schemeClr val="bg1"/>
                </a:solidFill>
                <a:latin typeface="Andalus" pitchFamily="18" charset="-78"/>
                <a:cs typeface="Andalus" pitchFamily="18" charset="-78"/>
              </a:rPr>
              <a:t>Disbelievers wish They could live longer</a:t>
            </a:r>
          </a:p>
          <a:p>
            <a:r>
              <a:rPr lang="en-US" dirty="0" smtClean="0">
                <a:solidFill>
                  <a:schemeClr val="bg1"/>
                </a:solidFill>
                <a:latin typeface="Andalus" pitchFamily="18" charset="-78"/>
                <a:cs typeface="Andalus" pitchFamily="18" charset="-78"/>
              </a:rPr>
              <a:t>Yah </a:t>
            </a:r>
            <a:r>
              <a:rPr lang="en-US" dirty="0" err="1" smtClean="0">
                <a:solidFill>
                  <a:schemeClr val="bg1"/>
                </a:solidFill>
                <a:latin typeface="Andalus" pitchFamily="18" charset="-78"/>
                <a:cs typeface="Andalus" pitchFamily="18" charset="-78"/>
              </a:rPr>
              <a:t>kabi</a:t>
            </a:r>
            <a:r>
              <a:rPr lang="en-US" dirty="0" smtClean="0">
                <a:solidFill>
                  <a:schemeClr val="bg1"/>
                </a:solidFill>
                <a:latin typeface="Andalus" pitchFamily="18" charset="-78"/>
                <a:cs typeface="Andalus" pitchFamily="18" charset="-78"/>
              </a:rPr>
              <a:t> moot </a:t>
            </a:r>
            <a:r>
              <a:rPr lang="en-US" dirty="0" err="1" smtClean="0">
                <a:solidFill>
                  <a:schemeClr val="bg1"/>
                </a:solidFill>
                <a:latin typeface="Andalus" pitchFamily="18" charset="-78"/>
                <a:cs typeface="Andalus" pitchFamily="18" charset="-78"/>
              </a:rPr>
              <a:t>ki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tamana</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nahi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kare</a:t>
            </a:r>
            <a:r>
              <a:rPr lang="en-US" dirty="0" smtClean="0">
                <a:solidFill>
                  <a:schemeClr val="bg1"/>
                </a:solidFill>
                <a:latin typeface="Andalus" pitchFamily="18" charset="-78"/>
                <a:cs typeface="Andalus" pitchFamily="18" charset="-78"/>
              </a:rPr>
              <a:t> gay</a:t>
            </a:r>
          </a:p>
          <a:p>
            <a:r>
              <a:rPr lang="en-US" dirty="0" err="1" smtClean="0">
                <a:solidFill>
                  <a:schemeClr val="bg1"/>
                </a:solidFill>
                <a:latin typeface="Andalus" pitchFamily="18" charset="-78"/>
                <a:cs typeface="Andalus" pitchFamily="18" charset="-78"/>
              </a:rPr>
              <a:t>Lambi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umar</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ki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hirs</a:t>
            </a:r>
            <a:r>
              <a:rPr lang="en-US" dirty="0" smtClean="0">
                <a:solidFill>
                  <a:schemeClr val="bg1"/>
                </a:solidFill>
                <a:latin typeface="Andalus" pitchFamily="18" charset="-78"/>
                <a:cs typeface="Andalus" pitchFamily="18" charset="-78"/>
              </a:rPr>
              <a:t> </a:t>
            </a:r>
          </a:p>
          <a:p>
            <a:r>
              <a:rPr lang="en-US" dirty="0" smtClean="0">
                <a:solidFill>
                  <a:schemeClr val="bg1"/>
                </a:solidFill>
                <a:latin typeface="Andalus" pitchFamily="18" charset="-78"/>
                <a:cs typeface="Andalus" pitchFamily="18" charset="-78"/>
              </a:rPr>
              <a:t>Allah sub </a:t>
            </a:r>
            <a:r>
              <a:rPr lang="en-US" dirty="0" err="1" smtClean="0">
                <a:solidFill>
                  <a:schemeClr val="bg1"/>
                </a:solidFill>
                <a:latin typeface="Andalus" pitchFamily="18" charset="-78"/>
                <a:cs typeface="Andalus" pitchFamily="18" charset="-78"/>
              </a:rPr>
              <a:t>janta</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hai</a:t>
            </a:r>
            <a:r>
              <a:rPr lang="en-US" dirty="0" smtClean="0">
                <a:solidFill>
                  <a:schemeClr val="bg1"/>
                </a:solidFill>
                <a:latin typeface="Andalus" pitchFamily="18" charset="-78"/>
                <a:cs typeface="Andalus" pitchFamily="18" charset="-78"/>
              </a:rPr>
              <a:t> in </a:t>
            </a:r>
            <a:r>
              <a:rPr lang="en-US" dirty="0" err="1" smtClean="0">
                <a:solidFill>
                  <a:schemeClr val="bg1"/>
                </a:solidFill>
                <a:latin typeface="Andalus" pitchFamily="18" charset="-78"/>
                <a:cs typeface="Andalus" pitchFamily="18" charset="-78"/>
              </a:rPr>
              <a:t>ke</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amal</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ko</a:t>
            </a:r>
            <a:endParaRPr lang="en-US" dirty="0" smtClean="0">
              <a:solidFill>
                <a:schemeClr val="bg1"/>
              </a:solidFill>
              <a:latin typeface="Andalus" pitchFamily="18" charset="-78"/>
              <a:cs typeface="Andalus" pitchFamily="18" charset="-78"/>
            </a:endParaRPr>
          </a:p>
          <a:p>
            <a:r>
              <a:rPr lang="en-US" dirty="0" smtClean="0">
                <a:solidFill>
                  <a:schemeClr val="bg1"/>
                </a:solidFill>
                <a:latin typeface="Andalus" pitchFamily="18" charset="-78"/>
                <a:cs typeface="Andalus" pitchFamily="18" charset="-78"/>
              </a:rPr>
              <a:t>Allah in </a:t>
            </a:r>
            <a:r>
              <a:rPr lang="en-US" dirty="0" err="1" smtClean="0">
                <a:solidFill>
                  <a:schemeClr val="bg1"/>
                </a:solidFill>
                <a:latin typeface="Andalus" pitchFamily="18" charset="-78"/>
                <a:cs typeface="Andalus" pitchFamily="18" charset="-78"/>
              </a:rPr>
              <a:t>kay</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gona</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bhol</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nahi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jayga</a:t>
            </a:r>
            <a:endParaRPr lang="en-US" dirty="0" smtClean="0">
              <a:solidFill>
                <a:schemeClr val="bg1"/>
              </a:solidFill>
              <a:latin typeface="Andalus" pitchFamily="18" charset="-78"/>
              <a:cs typeface="Andalus" pitchFamily="18" charset="-78"/>
            </a:endParaRPr>
          </a:p>
          <a:p>
            <a:r>
              <a:rPr lang="en-US" dirty="0" smtClean="0">
                <a:solidFill>
                  <a:schemeClr val="bg1"/>
                </a:solidFill>
                <a:latin typeface="Andalus" pitchFamily="18" charset="-78"/>
                <a:cs typeface="Andalus" pitchFamily="18" charset="-78"/>
              </a:rPr>
              <a:t>Allah  </a:t>
            </a:r>
            <a:r>
              <a:rPr lang="en-US" dirty="0" err="1" smtClean="0">
                <a:solidFill>
                  <a:schemeClr val="bg1"/>
                </a:solidFill>
                <a:latin typeface="Andalus" pitchFamily="18" charset="-78"/>
                <a:cs typeface="Andalus" pitchFamily="18" charset="-78"/>
              </a:rPr>
              <a:t>hargiz</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nahi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bholne</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wala</a:t>
            </a:r>
            <a:endParaRPr lang="nb-NO" dirty="0" smtClean="0">
              <a:solidFill>
                <a:schemeClr val="bg1"/>
              </a:solidFill>
              <a:latin typeface="Andalus" pitchFamily="18" charset="-78"/>
              <a:cs typeface="Andalus" pitchFamily="18" charset="-78"/>
            </a:endParaRPr>
          </a:p>
          <a:p>
            <a:endParaRPr lang="nb-NO"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Chalenge to Jews.....</a:t>
            </a:r>
            <a:endParaRPr lang="nb-NO" dirty="0"/>
          </a:p>
        </p:txBody>
      </p:sp>
      <p:sp>
        <p:nvSpPr>
          <p:cNvPr id="3" name="Plassholder for innhold 2"/>
          <p:cNvSpPr>
            <a:spLocks noGrp="1"/>
          </p:cNvSpPr>
          <p:nvPr>
            <p:ph idx="1"/>
          </p:nvPr>
        </p:nvSpPr>
        <p:spPr/>
        <p:txBody>
          <a:bodyPr/>
          <a:lstStyle/>
          <a:p>
            <a:r>
              <a:rPr lang="nb-NO" sz="4000" dirty="0" smtClean="0">
                <a:solidFill>
                  <a:schemeClr val="bg1"/>
                </a:solidFill>
                <a:latin typeface="Andalus" pitchFamily="18" charset="-78"/>
                <a:cs typeface="Andalus" pitchFamily="18" charset="-78"/>
              </a:rPr>
              <a:t>Yahud ko chalenge karne ka maqsad?</a:t>
            </a:r>
          </a:p>
          <a:p>
            <a:endParaRPr lang="nb-NO"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6000" dirty="0" smtClean="0">
                <a:latin typeface="Arabic Typesetting" pitchFamily="66" charset="-78"/>
                <a:cs typeface="Arabic Typesetting" pitchFamily="66" charset="-78"/>
              </a:rPr>
              <a:t>(97-98)</a:t>
            </a:r>
            <a:r>
              <a:rPr lang="ar-AE" sz="6000" dirty="0" smtClean="0">
                <a:latin typeface="Arabic Typesetting" pitchFamily="66" charset="-78"/>
                <a:cs typeface="Arabic Typesetting" pitchFamily="66" charset="-78"/>
              </a:rPr>
              <a:t> قُلۡ مَن كَانَ عَدُوًّ۬ا لِّجِبۡرِيلَ </a:t>
            </a: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r>
              <a:rPr lang="en-US" dirty="0" smtClean="0">
                <a:solidFill>
                  <a:schemeClr val="bg1"/>
                </a:solidFill>
                <a:latin typeface="Andalus" pitchFamily="18" charset="-78"/>
                <a:cs typeface="Andalus" pitchFamily="18" charset="-78"/>
              </a:rPr>
              <a:t>The Jews are the Enemies of </a:t>
            </a:r>
            <a:r>
              <a:rPr lang="en-US" dirty="0" err="1" smtClean="0">
                <a:solidFill>
                  <a:schemeClr val="bg1"/>
                </a:solidFill>
                <a:latin typeface="Andalus" pitchFamily="18" charset="-78"/>
                <a:cs typeface="Andalus" pitchFamily="18" charset="-78"/>
              </a:rPr>
              <a:t>Jibril</a:t>
            </a:r>
            <a:endParaRPr lang="en-US" dirty="0" smtClean="0">
              <a:solidFill>
                <a:schemeClr val="bg1"/>
              </a:solidFill>
              <a:latin typeface="Andalus" pitchFamily="18" charset="-78"/>
              <a:cs typeface="Andalus" pitchFamily="18" charset="-78"/>
            </a:endParaRPr>
          </a:p>
          <a:p>
            <a:r>
              <a:rPr lang="en-US" dirty="0" err="1" smtClean="0">
                <a:solidFill>
                  <a:schemeClr val="bg1"/>
                </a:solidFill>
                <a:latin typeface="Andalus" pitchFamily="18" charset="-78"/>
                <a:cs typeface="Andalus" pitchFamily="18" charset="-78"/>
              </a:rPr>
              <a:t>Yahud</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ki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sab</a:t>
            </a:r>
            <a:r>
              <a:rPr lang="en-US" dirty="0" smtClean="0">
                <a:solidFill>
                  <a:schemeClr val="bg1"/>
                </a:solidFill>
                <a:latin typeface="Andalus" pitchFamily="18" charset="-78"/>
                <a:cs typeface="Andalus" pitchFamily="18" charset="-78"/>
              </a:rPr>
              <a:t> se </a:t>
            </a:r>
            <a:r>
              <a:rPr lang="en-US" dirty="0" err="1" smtClean="0">
                <a:solidFill>
                  <a:schemeClr val="bg1"/>
                </a:solidFill>
                <a:latin typeface="Andalus" pitchFamily="18" charset="-78"/>
                <a:cs typeface="Andalus" pitchFamily="18" charset="-78"/>
              </a:rPr>
              <a:t>bari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azmaish</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aap</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ki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nabowat</a:t>
            </a:r>
            <a:endParaRPr lang="en-US" dirty="0" smtClean="0">
              <a:solidFill>
                <a:schemeClr val="bg1"/>
              </a:solidFill>
              <a:latin typeface="Andalus" pitchFamily="18" charset="-78"/>
              <a:cs typeface="Andalus" pitchFamily="18" charset="-78"/>
            </a:endParaRPr>
          </a:p>
          <a:p>
            <a:r>
              <a:rPr lang="en-US" dirty="0" smtClean="0">
                <a:solidFill>
                  <a:schemeClr val="bg1"/>
                </a:solidFill>
                <a:latin typeface="Andalus" pitchFamily="18" charset="-78"/>
                <a:cs typeface="Andalus" pitchFamily="18" charset="-78"/>
              </a:rPr>
              <a:t>Ham </a:t>
            </a:r>
            <a:r>
              <a:rPr lang="en-US" dirty="0" err="1" smtClean="0">
                <a:solidFill>
                  <a:schemeClr val="bg1"/>
                </a:solidFill>
                <a:latin typeface="Andalus" pitchFamily="18" charset="-78"/>
                <a:cs typeface="Andalus" pitchFamily="18" charset="-78"/>
              </a:rPr>
              <a:t>aap</a:t>
            </a:r>
            <a:r>
              <a:rPr lang="en-US" dirty="0" smtClean="0">
                <a:solidFill>
                  <a:schemeClr val="bg1"/>
                </a:solidFill>
                <a:latin typeface="Andalus" pitchFamily="18" charset="-78"/>
                <a:cs typeface="Andalus" pitchFamily="18" charset="-78"/>
              </a:rPr>
              <a:t> par </a:t>
            </a:r>
            <a:r>
              <a:rPr lang="en-US" dirty="0" err="1" smtClean="0">
                <a:solidFill>
                  <a:schemeClr val="bg1"/>
                </a:solidFill>
                <a:latin typeface="Andalus" pitchFamily="18" charset="-78"/>
                <a:cs typeface="Andalus" pitchFamily="18" charset="-78"/>
              </a:rPr>
              <a:t>iman</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nahi</a:t>
            </a:r>
            <a:r>
              <a:rPr lang="en-US" dirty="0" smtClean="0">
                <a:solidFill>
                  <a:schemeClr val="bg1"/>
                </a:solidFill>
                <a:latin typeface="Andalus" pitchFamily="18" charset="-78"/>
                <a:cs typeface="Andalus" pitchFamily="18" charset="-78"/>
              </a:rPr>
              <a:t> la </a:t>
            </a:r>
            <a:r>
              <a:rPr lang="en-US" dirty="0" err="1" smtClean="0">
                <a:solidFill>
                  <a:schemeClr val="bg1"/>
                </a:solidFill>
                <a:latin typeface="Andalus" pitchFamily="18" charset="-78"/>
                <a:cs typeface="Andalus" pitchFamily="18" charset="-78"/>
              </a:rPr>
              <a:t>sakte</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kiyu</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kay</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hamari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jibrail</a:t>
            </a:r>
            <a:r>
              <a:rPr lang="en-US" dirty="0" smtClean="0">
                <a:solidFill>
                  <a:schemeClr val="bg1"/>
                </a:solidFill>
                <a:latin typeface="Andalus" pitchFamily="18" charset="-78"/>
                <a:cs typeface="Andalus" pitchFamily="18" charset="-78"/>
              </a:rPr>
              <a:t> se </a:t>
            </a:r>
            <a:r>
              <a:rPr lang="en-US" dirty="0" err="1" smtClean="0">
                <a:solidFill>
                  <a:schemeClr val="bg1"/>
                </a:solidFill>
                <a:latin typeface="Andalus" pitchFamily="18" charset="-78"/>
                <a:cs typeface="Andalus" pitchFamily="18" charset="-78"/>
              </a:rPr>
              <a:t>porani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dosmni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hai</a:t>
            </a:r>
            <a:endParaRPr lang="en-US" dirty="0" smtClean="0">
              <a:solidFill>
                <a:schemeClr val="bg1"/>
              </a:solidFill>
              <a:latin typeface="Andalus" pitchFamily="18" charset="-78"/>
              <a:cs typeface="Andalus" pitchFamily="18" charset="-78"/>
            </a:endParaRPr>
          </a:p>
          <a:p>
            <a:r>
              <a:rPr lang="en-US" dirty="0" err="1" smtClean="0">
                <a:solidFill>
                  <a:schemeClr val="bg1"/>
                </a:solidFill>
                <a:latin typeface="Andalus" pitchFamily="18" charset="-78"/>
                <a:cs typeface="Andalus" pitchFamily="18" charset="-78"/>
              </a:rPr>
              <a:t>Jibrail</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qoom</a:t>
            </a:r>
            <a:r>
              <a:rPr lang="en-US" dirty="0" smtClean="0">
                <a:solidFill>
                  <a:schemeClr val="bg1"/>
                </a:solidFill>
                <a:latin typeface="Andalus" pitchFamily="18" charset="-78"/>
                <a:cs typeface="Andalus" pitchFamily="18" charset="-78"/>
              </a:rPr>
              <a:t> par </a:t>
            </a:r>
            <a:r>
              <a:rPr lang="en-US" dirty="0" err="1" smtClean="0">
                <a:solidFill>
                  <a:schemeClr val="bg1"/>
                </a:solidFill>
                <a:latin typeface="Andalus" pitchFamily="18" charset="-78"/>
                <a:cs typeface="Andalus" pitchFamily="18" charset="-78"/>
              </a:rPr>
              <a:t>azab</a:t>
            </a:r>
            <a:r>
              <a:rPr lang="en-US" dirty="0" smtClean="0">
                <a:solidFill>
                  <a:schemeClr val="bg1"/>
                </a:solidFill>
                <a:latin typeface="Andalus" pitchFamily="18" charset="-78"/>
                <a:cs typeface="Andalus" pitchFamily="18" charset="-78"/>
              </a:rPr>
              <a:t> la y </a:t>
            </a:r>
            <a:r>
              <a:rPr lang="en-US" dirty="0" err="1" smtClean="0">
                <a:solidFill>
                  <a:schemeClr val="bg1"/>
                </a:solidFill>
                <a:latin typeface="Andalus" pitchFamily="18" charset="-78"/>
                <a:cs typeface="Andalus" pitchFamily="18" charset="-78"/>
              </a:rPr>
              <a:t>kar</a:t>
            </a:r>
            <a:r>
              <a:rPr lang="en-US" dirty="0" smtClean="0">
                <a:solidFill>
                  <a:schemeClr val="bg1"/>
                </a:solidFill>
                <a:latin typeface="Andalus" pitchFamily="18" charset="-78"/>
                <a:cs typeface="Andalus" pitchFamily="18" charset="-78"/>
              </a:rPr>
              <a:t> ate </a:t>
            </a:r>
            <a:r>
              <a:rPr lang="en-US" dirty="0" err="1" smtClean="0">
                <a:solidFill>
                  <a:schemeClr val="bg1"/>
                </a:solidFill>
                <a:latin typeface="Andalus" pitchFamily="18" charset="-78"/>
                <a:cs typeface="Andalus" pitchFamily="18" charset="-78"/>
              </a:rPr>
              <a:t>hai</a:t>
            </a:r>
            <a:endParaRPr lang="en-US" dirty="0" smtClean="0">
              <a:solidFill>
                <a:schemeClr val="bg1"/>
              </a:solidFill>
              <a:latin typeface="Andalus" pitchFamily="18" charset="-78"/>
              <a:cs typeface="Andalus" pitchFamily="18" charset="-78"/>
            </a:endParaRPr>
          </a:p>
          <a:p>
            <a:r>
              <a:rPr lang="en-US" dirty="0" err="1" smtClean="0">
                <a:solidFill>
                  <a:schemeClr val="bg1"/>
                </a:solidFill>
                <a:latin typeface="Andalus" pitchFamily="18" charset="-78"/>
                <a:cs typeface="Andalus" pitchFamily="18" charset="-78"/>
              </a:rPr>
              <a:t>Mikaeel</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bohot</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pasand</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hai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barish</a:t>
            </a:r>
            <a:r>
              <a:rPr lang="en-US" dirty="0" smtClean="0">
                <a:solidFill>
                  <a:schemeClr val="bg1"/>
                </a:solidFill>
                <a:latin typeface="Andalus" pitchFamily="18" charset="-78"/>
                <a:cs typeface="Andalus" pitchFamily="18" charset="-78"/>
              </a:rPr>
              <a:t> late </a:t>
            </a:r>
            <a:r>
              <a:rPr lang="en-US" dirty="0" err="1" smtClean="0">
                <a:solidFill>
                  <a:schemeClr val="bg1"/>
                </a:solidFill>
                <a:latin typeface="Andalus" pitchFamily="18" charset="-78"/>
                <a:cs typeface="Andalus" pitchFamily="18" charset="-78"/>
              </a:rPr>
              <a:t>hai</a:t>
            </a:r>
            <a:endParaRPr lang="en-US" dirty="0" smtClean="0">
              <a:solidFill>
                <a:schemeClr val="bg1"/>
              </a:solidFill>
              <a:latin typeface="Andalus" pitchFamily="18" charset="-78"/>
              <a:cs typeface="Andalus" pitchFamily="18" charset="-78"/>
            </a:endParaRPr>
          </a:p>
          <a:p>
            <a:r>
              <a:rPr lang="en-US" dirty="0" smtClean="0">
                <a:solidFill>
                  <a:schemeClr val="bg1"/>
                </a:solidFill>
                <a:latin typeface="Andalus" pitchFamily="18" charset="-78"/>
                <a:cs typeface="Andalus" pitchFamily="18" charset="-78"/>
              </a:rPr>
              <a:t>Allah nay </a:t>
            </a:r>
            <a:r>
              <a:rPr lang="en-US" dirty="0" err="1" smtClean="0">
                <a:solidFill>
                  <a:schemeClr val="bg1"/>
                </a:solidFill>
                <a:latin typeface="Andalus" pitchFamily="18" charset="-78"/>
                <a:cs typeface="Andalus" pitchFamily="18" charset="-78"/>
              </a:rPr>
              <a:t>kaha</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jibrail</a:t>
            </a:r>
            <a:r>
              <a:rPr lang="en-US" dirty="0" smtClean="0">
                <a:solidFill>
                  <a:schemeClr val="bg1"/>
                </a:solidFill>
                <a:latin typeface="Andalus" pitchFamily="18" charset="-78"/>
                <a:cs typeface="Andalus" pitchFamily="18" charset="-78"/>
              </a:rPr>
              <a:t> ka </a:t>
            </a:r>
            <a:r>
              <a:rPr lang="en-US" dirty="0" err="1" smtClean="0">
                <a:solidFill>
                  <a:schemeClr val="bg1"/>
                </a:solidFill>
                <a:latin typeface="Andalus" pitchFamily="18" charset="-78"/>
                <a:cs typeface="Andalus" pitchFamily="18" charset="-78"/>
              </a:rPr>
              <a:t>doshman</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mara</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doshman</a:t>
            </a:r>
            <a:endParaRPr lang="nb-NO" dirty="0">
              <a:solidFill>
                <a:schemeClr val="bg1"/>
              </a:solidFill>
              <a:latin typeface="Andalus" pitchFamily="18" charset="-78"/>
              <a:cs typeface="Andalus" pitchFamily="18"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0"/>
            <a:ext cx="8229600" cy="1628800"/>
          </a:xfrm>
        </p:spPr>
        <p:txBody>
          <a:bodyPr>
            <a:normAutofit fontScale="90000"/>
          </a:bodyPr>
          <a:lstStyle/>
          <a:p>
            <a:pPr>
              <a:defRPr/>
            </a:pPr>
            <a:r>
              <a:rPr lang="nb-NO" dirty="0" smtClean="0"/>
              <a:t/>
            </a:r>
            <a:br>
              <a:rPr lang="nb-NO" dirty="0" smtClean="0"/>
            </a:br>
            <a:r>
              <a:rPr lang="nb-NO" sz="6700" dirty="0" smtClean="0">
                <a:latin typeface="Arabic Typesetting" pitchFamily="66" charset="-78"/>
                <a:cs typeface="Arabic Typesetting" pitchFamily="66" charset="-78"/>
              </a:rPr>
              <a:t>(99-100)</a:t>
            </a:r>
            <a:r>
              <a:rPr lang="ar-AE" sz="6700" dirty="0" smtClean="0">
                <a:latin typeface="Arabic Typesetting" pitchFamily="66" charset="-78"/>
                <a:cs typeface="Arabic Typesetting" pitchFamily="66" charset="-78"/>
              </a:rPr>
              <a:t> وَلَقَدۡ أَنزَلۡنَآ إِلَيۡكَ ءَايَـٰتِۭ بَيِّنَـٰتٍ۬‌ۖ </a:t>
            </a:r>
            <a:r>
              <a:rPr lang="nb-NO" sz="6700" dirty="0" smtClean="0">
                <a:latin typeface="Arabic Typesetting" pitchFamily="66" charset="-78"/>
                <a:cs typeface="Arabic Typesetting" pitchFamily="66" charset="-78"/>
              </a:rPr>
              <a:t/>
            </a:r>
            <a:br>
              <a:rPr lang="nb-NO" sz="6700" dirty="0" smtClean="0">
                <a:latin typeface="Arabic Typesetting" pitchFamily="66" charset="-78"/>
                <a:cs typeface="Arabic Typesetting" pitchFamily="66" charset="-78"/>
              </a:rPr>
            </a:br>
            <a:endParaRPr lang="nb-NO" sz="6700"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normAutofit/>
          </a:bodyPr>
          <a:lstStyle/>
          <a:p>
            <a:r>
              <a:rPr lang="nb-NO" dirty="0" err="1" smtClean="0">
                <a:solidFill>
                  <a:schemeClr val="bg1"/>
                </a:solidFill>
                <a:latin typeface="Andalus" pitchFamily="18" charset="-78"/>
                <a:cs typeface="Andalus" pitchFamily="18" charset="-78"/>
              </a:rPr>
              <a:t>Proofs</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of</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Muhammad's</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Prophethood</a:t>
            </a:r>
            <a:r>
              <a:rPr lang="nb-NO" dirty="0" smtClean="0">
                <a:solidFill>
                  <a:schemeClr val="bg1"/>
                </a:solidFill>
                <a:latin typeface="Andalus" pitchFamily="18" charset="-78"/>
                <a:cs typeface="Andalus" pitchFamily="18" charset="-78"/>
              </a:rPr>
              <a:t> </a:t>
            </a:r>
            <a:br>
              <a:rPr lang="nb-NO" dirty="0" smtClean="0">
                <a:solidFill>
                  <a:schemeClr val="bg1"/>
                </a:solidFill>
                <a:latin typeface="Andalus" pitchFamily="18" charset="-78"/>
                <a:cs typeface="Andalus" pitchFamily="18" charset="-78"/>
              </a:rPr>
            </a:br>
            <a:endParaRPr lang="nb-NO" dirty="0" smtClean="0">
              <a:solidFill>
                <a:schemeClr val="bg1"/>
              </a:solidFill>
              <a:latin typeface="Andalus" pitchFamily="18" charset="-78"/>
              <a:cs typeface="Andalus" pitchFamily="18" charset="-78"/>
            </a:endParaRPr>
          </a:p>
          <a:p>
            <a:r>
              <a:rPr lang="en-US" dirty="0" smtClean="0">
                <a:solidFill>
                  <a:schemeClr val="bg1"/>
                </a:solidFill>
                <a:latin typeface="Andalus" pitchFamily="18" charset="-78"/>
                <a:cs typeface="Andalus" pitchFamily="18" charset="-78"/>
              </a:rPr>
              <a:t>The Jews break their Covenants</a:t>
            </a:r>
          </a:p>
          <a:p>
            <a:r>
              <a:rPr lang="en-US" dirty="0" err="1" smtClean="0">
                <a:solidFill>
                  <a:schemeClr val="bg1"/>
                </a:solidFill>
                <a:latin typeface="Andalus" pitchFamily="18" charset="-78"/>
                <a:cs typeface="Andalus" pitchFamily="18" charset="-78"/>
              </a:rPr>
              <a:t>Aap</a:t>
            </a:r>
            <a:r>
              <a:rPr lang="en-US" dirty="0" smtClean="0">
                <a:solidFill>
                  <a:schemeClr val="bg1"/>
                </a:solidFill>
                <a:latin typeface="Andalus" pitchFamily="18" charset="-78"/>
                <a:cs typeface="Andalus" pitchFamily="18" charset="-78"/>
              </a:rPr>
              <a:t> se sabot </a:t>
            </a:r>
            <a:r>
              <a:rPr lang="en-US" dirty="0" err="1" smtClean="0">
                <a:solidFill>
                  <a:schemeClr val="bg1"/>
                </a:solidFill>
                <a:latin typeface="Andalus" pitchFamily="18" charset="-78"/>
                <a:cs typeface="Andalus" pitchFamily="18" charset="-78"/>
              </a:rPr>
              <a:t>aur</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dalail</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mangte</a:t>
            </a:r>
            <a:r>
              <a:rPr lang="en-US" dirty="0" smtClean="0">
                <a:solidFill>
                  <a:schemeClr val="bg1"/>
                </a:solidFill>
                <a:latin typeface="Andalus" pitchFamily="18" charset="-78"/>
                <a:cs typeface="Andalus" pitchFamily="18" charset="-78"/>
              </a:rPr>
              <a:t> the</a:t>
            </a:r>
          </a:p>
          <a:p>
            <a:r>
              <a:rPr lang="en-US" dirty="0" smtClean="0">
                <a:solidFill>
                  <a:schemeClr val="bg1"/>
                </a:solidFill>
                <a:latin typeface="Andalus" pitchFamily="18" charset="-78"/>
                <a:cs typeface="Andalus" pitchFamily="18" charset="-78"/>
              </a:rPr>
              <a:t>Allah </a:t>
            </a:r>
            <a:r>
              <a:rPr lang="en-US" dirty="0" err="1" smtClean="0">
                <a:solidFill>
                  <a:schemeClr val="bg1"/>
                </a:solidFill>
                <a:latin typeface="Andalus" pitchFamily="18" charset="-78"/>
                <a:cs typeface="Andalus" pitchFamily="18" charset="-78"/>
              </a:rPr>
              <a:t>kahta</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hai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yeh</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iman</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nahi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laye</a:t>
            </a:r>
            <a:r>
              <a:rPr lang="en-US" dirty="0" smtClean="0">
                <a:solidFill>
                  <a:schemeClr val="bg1"/>
                </a:solidFill>
                <a:latin typeface="Andalus" pitchFamily="18" charset="-78"/>
                <a:cs typeface="Andalus" pitchFamily="18" charset="-78"/>
              </a:rPr>
              <a:t> gay</a:t>
            </a:r>
          </a:p>
          <a:p>
            <a:r>
              <a:rPr lang="en-US" dirty="0" err="1" smtClean="0">
                <a:solidFill>
                  <a:schemeClr val="bg1"/>
                </a:solidFill>
                <a:latin typeface="Andalus" pitchFamily="18" charset="-78"/>
                <a:cs typeface="Andalus" pitchFamily="18" charset="-78"/>
              </a:rPr>
              <a:t>Wo</a:t>
            </a:r>
            <a:r>
              <a:rPr lang="en-US" dirty="0" smtClean="0">
                <a:solidFill>
                  <a:schemeClr val="bg1"/>
                </a:solidFill>
                <a:latin typeface="Andalus" pitchFamily="18" charset="-78"/>
                <a:cs typeface="Andalus" pitchFamily="18" charset="-78"/>
              </a:rPr>
              <a:t> the hi </a:t>
            </a:r>
            <a:r>
              <a:rPr lang="en-US" dirty="0" err="1" smtClean="0">
                <a:solidFill>
                  <a:schemeClr val="bg1"/>
                </a:solidFill>
                <a:latin typeface="Andalus" pitchFamily="18" charset="-78"/>
                <a:cs typeface="Andalus" pitchFamily="18" charset="-78"/>
              </a:rPr>
              <a:t>nafarman</a:t>
            </a:r>
            <a:endParaRPr lang="en-US" dirty="0" smtClean="0">
              <a:solidFill>
                <a:schemeClr val="bg1"/>
              </a:solidFill>
              <a:latin typeface="Andalus" pitchFamily="18" charset="-78"/>
              <a:cs typeface="Andalus" pitchFamily="18" charset="-78"/>
            </a:endParaRPr>
          </a:p>
          <a:p>
            <a:r>
              <a:rPr lang="en-US" dirty="0" err="1" smtClean="0">
                <a:solidFill>
                  <a:schemeClr val="bg1"/>
                </a:solidFill>
                <a:latin typeface="Andalus" pitchFamily="18" charset="-78"/>
                <a:cs typeface="Andalus" pitchFamily="18" charset="-78"/>
              </a:rPr>
              <a:t>Ek</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giroh</a:t>
            </a:r>
            <a:r>
              <a:rPr lang="en-US" dirty="0" smtClean="0">
                <a:solidFill>
                  <a:schemeClr val="bg1"/>
                </a:solidFill>
                <a:latin typeface="Andalus" pitchFamily="18" charset="-78"/>
                <a:cs typeface="Andalus" pitchFamily="18" charset="-78"/>
              </a:rPr>
              <a:t> nay </a:t>
            </a:r>
            <a:r>
              <a:rPr lang="en-US" dirty="0" err="1" smtClean="0">
                <a:solidFill>
                  <a:schemeClr val="bg1"/>
                </a:solidFill>
                <a:latin typeface="Andalus" pitchFamily="18" charset="-78"/>
                <a:cs typeface="Andalus" pitchFamily="18" charset="-78"/>
              </a:rPr>
              <a:t>ahd</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torh</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diya</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aur</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aap</a:t>
            </a:r>
            <a:r>
              <a:rPr lang="en-US" dirty="0" smtClean="0">
                <a:solidFill>
                  <a:schemeClr val="bg1"/>
                </a:solidFill>
                <a:latin typeface="Andalus" pitchFamily="18" charset="-78"/>
                <a:cs typeface="Andalus" pitchFamily="18" charset="-78"/>
              </a:rPr>
              <a:t> par </a:t>
            </a:r>
            <a:r>
              <a:rPr lang="en-US" dirty="0" err="1" smtClean="0">
                <a:solidFill>
                  <a:schemeClr val="bg1"/>
                </a:solidFill>
                <a:latin typeface="Andalus" pitchFamily="18" charset="-78"/>
                <a:cs typeface="Andalus" pitchFamily="18" charset="-78"/>
              </a:rPr>
              <a:t>iman</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nahi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laya</a:t>
            </a:r>
            <a:endParaRPr lang="en-US" dirty="0" smtClean="0">
              <a:solidFill>
                <a:schemeClr val="bg1"/>
              </a:solidFill>
              <a:latin typeface="Andalus" pitchFamily="18" charset="-78"/>
              <a:cs typeface="Andalus" pitchFamily="18" charset="-78"/>
            </a:endParaRPr>
          </a:p>
          <a:p>
            <a:endParaRPr lang="nb-NO" dirty="0" smtClean="0"/>
          </a:p>
          <a:p>
            <a:endParaRPr lang="nb-N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6000" dirty="0" smtClean="0">
                <a:latin typeface="Arabic Typesetting" pitchFamily="66" charset="-78"/>
                <a:cs typeface="Arabic Typesetting" pitchFamily="66" charset="-78"/>
              </a:rPr>
              <a:t>(101)</a:t>
            </a:r>
            <a:r>
              <a:rPr lang="ar-AE" sz="6000" dirty="0" smtClean="0">
                <a:latin typeface="Arabic Typesetting" pitchFamily="66" charset="-78"/>
                <a:cs typeface="Arabic Typesetting" pitchFamily="66" charset="-78"/>
              </a:rPr>
              <a:t> وَلَمَّا جَآءَهُمۡ رَسُولٌ۬ </a:t>
            </a: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r>
              <a:rPr lang="en-US" dirty="0" smtClean="0">
                <a:solidFill>
                  <a:schemeClr val="bg1"/>
                </a:solidFill>
                <a:latin typeface="Andalus" pitchFamily="18" charset="-78"/>
                <a:cs typeface="Andalus" pitchFamily="18" charset="-78"/>
              </a:rPr>
              <a:t>The Jews abandoned the Book of Allah and practiced Magic </a:t>
            </a:r>
          </a:p>
          <a:p>
            <a:r>
              <a:rPr lang="en-US" dirty="0" err="1" smtClean="0">
                <a:solidFill>
                  <a:schemeClr val="bg1"/>
                </a:solidFill>
                <a:latin typeface="Andalus" pitchFamily="18" charset="-78"/>
                <a:cs typeface="Andalus" pitchFamily="18" charset="-78"/>
              </a:rPr>
              <a:t>Qumun</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myn</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beghar</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kab</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ata</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hai</a:t>
            </a:r>
            <a:r>
              <a:rPr lang="en-US" dirty="0" smtClean="0">
                <a:solidFill>
                  <a:schemeClr val="bg1"/>
                </a:solidFill>
                <a:latin typeface="Andalus" pitchFamily="18" charset="-78"/>
                <a:cs typeface="Andalus" pitchFamily="18" charset="-78"/>
              </a:rPr>
              <a:t>?</a:t>
            </a:r>
          </a:p>
          <a:p>
            <a:r>
              <a:rPr lang="en-US" dirty="0" err="1" smtClean="0">
                <a:solidFill>
                  <a:schemeClr val="bg1"/>
                </a:solidFill>
                <a:latin typeface="Andalus" pitchFamily="18" charset="-78"/>
                <a:cs typeface="Andalus" pitchFamily="18" charset="-78"/>
              </a:rPr>
              <a:t>Kitab</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ko</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pase</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pusht</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dal</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diya</a:t>
            </a:r>
            <a:endParaRPr lang="en-US" dirty="0" smtClean="0">
              <a:solidFill>
                <a:schemeClr val="bg1"/>
              </a:solidFill>
              <a:latin typeface="Andalus" pitchFamily="18" charset="-78"/>
              <a:cs typeface="Andalus" pitchFamily="18" charset="-78"/>
            </a:endParaRPr>
          </a:p>
          <a:p>
            <a:r>
              <a:rPr lang="en-US" dirty="0" smtClean="0">
                <a:solidFill>
                  <a:schemeClr val="bg1"/>
                </a:solidFill>
                <a:latin typeface="Andalus" pitchFamily="18" charset="-78"/>
                <a:cs typeface="Andalus" pitchFamily="18" charset="-78"/>
              </a:rPr>
              <a:t>Hide </a:t>
            </a:r>
            <a:r>
              <a:rPr lang="en-US" dirty="0" err="1" smtClean="0">
                <a:solidFill>
                  <a:schemeClr val="bg1"/>
                </a:solidFill>
                <a:latin typeface="Andalus" pitchFamily="18" charset="-78"/>
                <a:cs typeface="Andalus" pitchFamily="18" charset="-78"/>
              </a:rPr>
              <a:t>theevidences</a:t>
            </a:r>
            <a:r>
              <a:rPr lang="en-US" dirty="0" smtClean="0">
                <a:solidFill>
                  <a:schemeClr val="bg1"/>
                </a:solidFill>
                <a:latin typeface="Andalus" pitchFamily="18" charset="-78"/>
                <a:cs typeface="Andalus" pitchFamily="18" charset="-78"/>
              </a:rPr>
              <a:t> of  </a:t>
            </a:r>
            <a:r>
              <a:rPr lang="en-US" dirty="0" err="1" smtClean="0">
                <a:solidFill>
                  <a:schemeClr val="bg1"/>
                </a:solidFill>
                <a:latin typeface="Andalus" pitchFamily="18" charset="-78"/>
                <a:cs typeface="Andalus" pitchFamily="18" charset="-78"/>
              </a:rPr>
              <a:t>arival</a:t>
            </a:r>
            <a:r>
              <a:rPr lang="en-US" dirty="0" smtClean="0">
                <a:solidFill>
                  <a:schemeClr val="bg1"/>
                </a:solidFill>
                <a:latin typeface="Andalus" pitchFamily="18" charset="-78"/>
                <a:cs typeface="Andalus" pitchFamily="18" charset="-78"/>
              </a:rPr>
              <a:t> of prophet </a:t>
            </a:r>
            <a:r>
              <a:rPr lang="en-US" dirty="0" err="1" smtClean="0">
                <a:solidFill>
                  <a:schemeClr val="bg1"/>
                </a:solidFill>
                <a:latin typeface="Andalus" pitchFamily="18" charset="-78"/>
                <a:cs typeface="Andalus" pitchFamily="18" charset="-78"/>
              </a:rPr>
              <a:t>mohamad</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ullahu</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alyhi</a:t>
            </a:r>
            <a:r>
              <a:rPr lang="en-US" dirty="0" smtClean="0">
                <a:solidFill>
                  <a:schemeClr val="bg1"/>
                </a:solidFill>
                <a:latin typeface="Andalus" pitchFamily="18" charset="-78"/>
                <a:cs typeface="Andalus" pitchFamily="18" charset="-78"/>
              </a:rPr>
              <a:t> </a:t>
            </a:r>
            <a:r>
              <a:rPr lang="en-US" dirty="0" err="1" smtClean="0">
                <a:solidFill>
                  <a:schemeClr val="bg1"/>
                </a:solidFill>
                <a:latin typeface="Andalus" pitchFamily="18" charset="-78"/>
                <a:cs typeface="Andalus" pitchFamily="18" charset="-78"/>
              </a:rPr>
              <a:t>wasullim</a:t>
            </a:r>
            <a:r>
              <a:rPr lang="en-US" dirty="0" smtClean="0">
                <a:solidFill>
                  <a:schemeClr val="bg1"/>
                </a:solidFill>
                <a:latin typeface="Andalus" pitchFamily="18" charset="-78"/>
                <a:cs typeface="Andalus" pitchFamily="18" charset="-78"/>
              </a:rPr>
              <a:t>.</a:t>
            </a:r>
          </a:p>
          <a:p>
            <a:endParaRPr lang="nb-NO" dirty="0" smtClean="0">
              <a:latin typeface="Andalus" pitchFamily="18" charset="-78"/>
              <a:cs typeface="Andalus" pitchFamily="18" charset="-78"/>
            </a:endParaRPr>
          </a:p>
          <a:p>
            <a:pPr>
              <a:buNone/>
            </a:pPr>
            <a:endParaRPr lang="nb-NO"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683568" y="1772816"/>
            <a:ext cx="8077200" cy="1673352"/>
          </a:xfrm>
        </p:spPr>
        <p:txBody>
          <a:bodyPr/>
          <a:lstStyle/>
          <a:p>
            <a:r>
              <a:rPr lang="nb-NO" sz="4800" dirty="0" err="1" smtClean="0"/>
              <a:t>Jadoo</a:t>
            </a:r>
            <a:r>
              <a:rPr lang="nb-NO" sz="4800" dirty="0" smtClean="0"/>
              <a:t>/ </a:t>
            </a:r>
            <a:r>
              <a:rPr lang="nb-NO" sz="4800" dirty="0" err="1" smtClean="0"/>
              <a:t>shaytan</a:t>
            </a:r>
            <a:r>
              <a:rPr lang="nb-NO" sz="4800" dirty="0" smtClean="0"/>
              <a:t> </a:t>
            </a:r>
            <a:r>
              <a:rPr lang="nb-NO" sz="4800" dirty="0" err="1" smtClean="0"/>
              <a:t>ki</a:t>
            </a:r>
            <a:r>
              <a:rPr lang="nb-NO" sz="4800" dirty="0" smtClean="0"/>
              <a:t> </a:t>
            </a:r>
            <a:r>
              <a:rPr lang="nb-NO" sz="4800" dirty="0" err="1" smtClean="0"/>
              <a:t>tilawah</a:t>
            </a:r>
            <a:endParaRPr lang="nb-NO" dirty="0"/>
          </a:p>
        </p:txBody>
      </p:sp>
      <p:sp>
        <p:nvSpPr>
          <p:cNvPr id="5" name="Undertittel 4"/>
          <p:cNvSpPr>
            <a:spLocks noGrp="1"/>
          </p:cNvSpPr>
          <p:nvPr>
            <p:ph type="subTitle" idx="1"/>
          </p:nvPr>
        </p:nvSpPr>
        <p:spPr>
          <a:xfrm>
            <a:off x="685800" y="548680"/>
            <a:ext cx="8077200" cy="2779736"/>
          </a:xfrm>
        </p:spPr>
        <p:txBody>
          <a:bodyPr>
            <a:normAutofit/>
          </a:bodyPr>
          <a:lstStyle/>
          <a:p>
            <a:r>
              <a:rPr lang="nb-NO" sz="5400" dirty="0" smtClean="0">
                <a:latin typeface="Baskerville Old Face" pitchFamily="18" charset="0"/>
              </a:rPr>
              <a:t>Magic</a:t>
            </a:r>
            <a:endParaRPr lang="nb-NO" sz="5400" dirty="0">
              <a:latin typeface="Baskerville Old Face" pitchFamily="18" charset="0"/>
            </a:endParaRPr>
          </a:p>
        </p:txBody>
      </p:sp>
      <p:pic>
        <p:nvPicPr>
          <p:cNvPr id="2050" name="Picture 2" descr="C:\Users\iffat\AppData\Local\Microsoft\Windows\Temporary Internet Files\Content.IE5\4JNA9N3L\MC900089903[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508104" y="3933056"/>
            <a:ext cx="2265103" cy="2304256"/>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6000" dirty="0" smtClean="0">
                <a:latin typeface="Arabic Typesetting" pitchFamily="66" charset="-78"/>
                <a:cs typeface="Arabic Typesetting" pitchFamily="66" charset="-78"/>
              </a:rPr>
              <a:t>            (102-103)</a:t>
            </a:r>
            <a:r>
              <a:rPr lang="ar-AE" sz="6000" dirty="0" smtClean="0">
                <a:latin typeface="Arabic Typesetting" pitchFamily="66" charset="-78"/>
                <a:cs typeface="Arabic Typesetting" pitchFamily="66" charset="-78"/>
              </a:rPr>
              <a:t> وَٱتَّبَعُواْ مَا تَتۡلُواْ ٱلشَّيَـٰطِينُ </a:t>
            </a: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a:xfrm>
            <a:off x="395536" y="1700808"/>
            <a:ext cx="8229600" cy="4625609"/>
          </a:xfrm>
        </p:spPr>
        <p:txBody>
          <a:bodyPr/>
          <a:lstStyle/>
          <a:p>
            <a:r>
              <a:rPr lang="nb-NO" dirty="0" smtClean="0">
                <a:solidFill>
                  <a:schemeClr val="bg1"/>
                </a:solidFill>
                <a:latin typeface="Andalus" pitchFamily="18" charset="-78"/>
                <a:cs typeface="Andalus" pitchFamily="18" charset="-78"/>
              </a:rPr>
              <a:t>Magic </a:t>
            </a:r>
            <a:r>
              <a:rPr lang="nb-NO" dirty="0" err="1" smtClean="0">
                <a:solidFill>
                  <a:schemeClr val="bg1"/>
                </a:solidFill>
                <a:latin typeface="Andalus" pitchFamily="18" charset="-78"/>
                <a:cs typeface="Andalus" pitchFamily="18" charset="-78"/>
              </a:rPr>
              <a:t>existed</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before</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Sulayman</a:t>
            </a:r>
            <a:r>
              <a:rPr lang="nb-NO" dirty="0" smtClean="0">
                <a:solidFill>
                  <a:schemeClr val="bg1"/>
                </a:solidFill>
                <a:latin typeface="Andalus" pitchFamily="18" charset="-78"/>
                <a:cs typeface="Andalus" pitchFamily="18" charset="-78"/>
              </a:rPr>
              <a:t> </a:t>
            </a:r>
          </a:p>
          <a:p>
            <a:r>
              <a:rPr lang="en-US" dirty="0" err="1" smtClean="0">
                <a:solidFill>
                  <a:schemeClr val="bg1"/>
                </a:solidFill>
                <a:latin typeface="Andalus" pitchFamily="18" charset="-78"/>
                <a:cs typeface="Andalus" pitchFamily="18" charset="-78"/>
              </a:rPr>
              <a:t>Sulayman</a:t>
            </a:r>
            <a:r>
              <a:rPr lang="en-US" dirty="0" smtClean="0">
                <a:solidFill>
                  <a:schemeClr val="bg1"/>
                </a:solidFill>
                <a:latin typeface="Andalus" pitchFamily="18" charset="-78"/>
                <a:cs typeface="Andalus" pitchFamily="18" charset="-78"/>
              </a:rPr>
              <a:t> did not disbelieve, but the </a:t>
            </a:r>
            <a:r>
              <a:rPr lang="en-US" dirty="0" err="1" smtClean="0">
                <a:solidFill>
                  <a:schemeClr val="bg1"/>
                </a:solidFill>
                <a:latin typeface="Andalus" pitchFamily="18" charset="-78"/>
                <a:cs typeface="Andalus" pitchFamily="18" charset="-78"/>
              </a:rPr>
              <a:t>Shayatin</a:t>
            </a:r>
            <a:r>
              <a:rPr lang="en-US" dirty="0" smtClean="0">
                <a:solidFill>
                  <a:schemeClr val="bg1"/>
                </a:solidFill>
                <a:latin typeface="Andalus" pitchFamily="18" charset="-78"/>
                <a:cs typeface="Andalus" pitchFamily="18" charset="-78"/>
              </a:rPr>
              <a:t> (devils) disbelieved</a:t>
            </a:r>
          </a:p>
          <a:p>
            <a:r>
              <a:rPr lang="en-US" dirty="0" smtClean="0">
                <a:solidFill>
                  <a:schemeClr val="bg1"/>
                </a:solidFill>
                <a:latin typeface="Andalus" pitchFamily="18" charset="-78"/>
                <a:cs typeface="Andalus" pitchFamily="18" charset="-78"/>
              </a:rPr>
              <a:t>The Story of </a:t>
            </a:r>
            <a:r>
              <a:rPr lang="en-US" dirty="0" err="1" smtClean="0">
                <a:solidFill>
                  <a:schemeClr val="bg1"/>
                </a:solidFill>
                <a:latin typeface="Andalus" pitchFamily="18" charset="-78"/>
                <a:cs typeface="Andalus" pitchFamily="18" charset="-78"/>
              </a:rPr>
              <a:t>Harut</a:t>
            </a:r>
            <a:r>
              <a:rPr lang="en-US" dirty="0" smtClean="0">
                <a:solidFill>
                  <a:schemeClr val="bg1"/>
                </a:solidFill>
                <a:latin typeface="Andalus" pitchFamily="18" charset="-78"/>
                <a:cs typeface="Andalus" pitchFamily="18" charset="-78"/>
              </a:rPr>
              <a:t> and </a:t>
            </a:r>
            <a:r>
              <a:rPr lang="en-US" dirty="0" err="1" smtClean="0">
                <a:solidFill>
                  <a:schemeClr val="bg1"/>
                </a:solidFill>
                <a:latin typeface="Andalus" pitchFamily="18" charset="-78"/>
                <a:cs typeface="Andalus" pitchFamily="18" charset="-78"/>
              </a:rPr>
              <a:t>Marut</a:t>
            </a:r>
            <a:r>
              <a:rPr lang="en-US" dirty="0" smtClean="0">
                <a:solidFill>
                  <a:schemeClr val="bg1"/>
                </a:solidFill>
                <a:latin typeface="Andalus" pitchFamily="18" charset="-78"/>
                <a:cs typeface="Andalus" pitchFamily="18" charset="-78"/>
              </a:rPr>
              <a:t>, and the Explanation that They were Angels</a:t>
            </a:r>
          </a:p>
          <a:p>
            <a:endParaRPr lang="en-US" dirty="0" smtClean="0">
              <a:solidFill>
                <a:schemeClr val="bg1"/>
              </a:solidFill>
            </a:endParaRPr>
          </a:p>
          <a:p>
            <a:r>
              <a:rPr lang="ar-AE" dirty="0" smtClean="0">
                <a:solidFill>
                  <a:schemeClr val="bg1"/>
                </a:solidFill>
              </a:rPr>
              <a:t>كَفَرَ</a:t>
            </a:r>
            <a:r>
              <a:rPr lang="nb-NO" dirty="0" smtClean="0">
                <a:solidFill>
                  <a:schemeClr val="bg1"/>
                </a:solidFill>
              </a:rPr>
              <a:t> 3  </a:t>
            </a:r>
            <a:r>
              <a:rPr lang="nb-NO" dirty="0" err="1" smtClean="0">
                <a:solidFill>
                  <a:schemeClr val="bg1"/>
                </a:solidFill>
              </a:rPr>
              <a:t>maqam</a:t>
            </a:r>
            <a:r>
              <a:rPr lang="nb-NO" dirty="0" smtClean="0">
                <a:solidFill>
                  <a:schemeClr val="bg1"/>
                </a:solidFill>
              </a:rPr>
              <a:t> par </a:t>
            </a:r>
            <a:r>
              <a:rPr lang="nb-NO" dirty="0" err="1" smtClean="0">
                <a:solidFill>
                  <a:schemeClr val="bg1"/>
                </a:solidFill>
              </a:rPr>
              <a:t>aya</a:t>
            </a:r>
            <a:r>
              <a:rPr lang="nb-NO" dirty="0" smtClean="0">
                <a:solidFill>
                  <a:schemeClr val="bg1"/>
                </a:solidFill>
              </a:rPr>
              <a:t> hai</a:t>
            </a:r>
          </a:p>
          <a:p>
            <a:r>
              <a:rPr lang="nb-NO" dirty="0" smtClean="0">
                <a:solidFill>
                  <a:schemeClr val="bg1"/>
                </a:solidFill>
              </a:rPr>
              <a:t> </a:t>
            </a:r>
            <a:r>
              <a:rPr lang="ar-AE" dirty="0" smtClean="0">
                <a:solidFill>
                  <a:schemeClr val="bg1"/>
                </a:solidFill>
              </a:rPr>
              <a:t>کفر</a:t>
            </a:r>
            <a:r>
              <a:rPr lang="nb-NO" dirty="0" err="1" smtClean="0">
                <a:solidFill>
                  <a:schemeClr val="bg1"/>
                </a:solidFill>
                <a:latin typeface="Andalus" pitchFamily="18" charset="-78"/>
                <a:cs typeface="Andalus" pitchFamily="18" charset="-78"/>
              </a:rPr>
              <a:t>Means</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jadoo</a:t>
            </a:r>
            <a:endParaRPr lang="nb-NO" dirty="0">
              <a:solidFill>
                <a:schemeClr val="bg1"/>
              </a:solidFill>
              <a:latin typeface="Andalus" pitchFamily="18" charset="-78"/>
              <a:cs typeface="Andalus" pitchFamily="18"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Autofit/>
          </a:bodyPr>
          <a:lstStyle/>
          <a:p>
            <a:r>
              <a:rPr lang="ar-AE" sz="6000" dirty="0" smtClean="0">
                <a:latin typeface="Arabic Typesetting" pitchFamily="66" charset="-78"/>
                <a:cs typeface="Arabic Typesetting" pitchFamily="66" charset="-78"/>
              </a:rPr>
              <a:t>﴿فَيَتَعَلَّمُونَ مِنْهُمَا مَا يُفَرِّقُونَ بِهِ بَيْنَ الْمَرْءِ وَزَوْجِهِ﴾</a:t>
            </a: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normAutofit fontScale="92500" lnSpcReduction="20000"/>
          </a:bodyPr>
          <a:lstStyle/>
          <a:p>
            <a:r>
              <a:rPr lang="en-US" dirty="0" smtClean="0">
                <a:solidFill>
                  <a:schemeClr val="bg1"/>
                </a:solidFill>
                <a:latin typeface="Andalus" pitchFamily="18" charset="-78"/>
                <a:cs typeface="Andalus" pitchFamily="18" charset="-78"/>
              </a:rPr>
              <a:t>The people learned magic from </a:t>
            </a:r>
            <a:r>
              <a:rPr lang="en-US" dirty="0" err="1" smtClean="0">
                <a:solidFill>
                  <a:schemeClr val="bg1"/>
                </a:solidFill>
                <a:latin typeface="Andalus" pitchFamily="18" charset="-78"/>
                <a:cs typeface="Andalus" pitchFamily="18" charset="-78"/>
              </a:rPr>
              <a:t>Harut</a:t>
            </a:r>
            <a:r>
              <a:rPr lang="en-US" dirty="0" smtClean="0">
                <a:solidFill>
                  <a:schemeClr val="bg1"/>
                </a:solidFill>
                <a:latin typeface="Andalus" pitchFamily="18" charset="-78"/>
                <a:cs typeface="Andalus" pitchFamily="18" charset="-78"/>
              </a:rPr>
              <a:t> and </a:t>
            </a:r>
            <a:r>
              <a:rPr lang="en-US" dirty="0" err="1" smtClean="0">
                <a:solidFill>
                  <a:schemeClr val="bg1"/>
                </a:solidFill>
                <a:latin typeface="Andalus" pitchFamily="18" charset="-78"/>
                <a:cs typeface="Andalus" pitchFamily="18" charset="-78"/>
              </a:rPr>
              <a:t>Marut</a:t>
            </a:r>
            <a:r>
              <a:rPr lang="en-US" dirty="0" smtClean="0">
                <a:solidFill>
                  <a:schemeClr val="bg1"/>
                </a:solidFill>
                <a:latin typeface="Andalus" pitchFamily="18" charset="-78"/>
                <a:cs typeface="Andalus" pitchFamily="18" charset="-78"/>
              </a:rPr>
              <a:t> and indulged in evil acts that included separating spouses, even though spouses are close to.</a:t>
            </a:r>
          </a:p>
          <a:p>
            <a:r>
              <a:rPr lang="en-US" dirty="0" smtClean="0">
                <a:solidFill>
                  <a:schemeClr val="bg1"/>
                </a:solidFill>
                <a:latin typeface="Andalus" pitchFamily="18" charset="-78"/>
                <a:cs typeface="Andalus" pitchFamily="18" charset="-78"/>
              </a:rPr>
              <a:t>Separation between a man and his wife occurs here because…… spouse is ugly or ill-mannered, etc. </a:t>
            </a:r>
          </a:p>
          <a:p>
            <a:r>
              <a:rPr lang="en-US" dirty="0" smtClean="0">
                <a:solidFill>
                  <a:schemeClr val="bg1"/>
                </a:solidFill>
                <a:latin typeface="Andalus" pitchFamily="18" charset="-78"/>
                <a:cs typeface="Andalus" pitchFamily="18" charset="-78"/>
              </a:rPr>
              <a:t>But they could not thus harm anyone except by Allah's leave means………</a:t>
            </a:r>
          </a:p>
          <a:p>
            <a:pPr>
              <a:buNone/>
            </a:pPr>
            <a:endParaRPr lang="en-US" dirty="0" smtClean="0">
              <a:solidFill>
                <a:schemeClr val="bg1"/>
              </a:solidFill>
              <a:latin typeface="Andalus" pitchFamily="18" charset="-78"/>
              <a:cs typeface="Andalus" pitchFamily="18" charset="-78"/>
            </a:endParaRPr>
          </a:p>
          <a:p>
            <a:r>
              <a:rPr lang="en-US" dirty="0" smtClean="0">
                <a:solidFill>
                  <a:schemeClr val="bg1"/>
                </a:solidFill>
                <a:latin typeface="Andalus" pitchFamily="18" charset="-78"/>
                <a:cs typeface="Andalus" pitchFamily="18" charset="-78"/>
              </a:rPr>
              <a:t>This is the devil's work</a:t>
            </a:r>
          </a:p>
          <a:p>
            <a:endParaRPr lang="nb-N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6000" dirty="0" smtClean="0">
                <a:latin typeface="Arabic Typesetting" pitchFamily="66" charset="-78"/>
                <a:cs typeface="Arabic Typesetting" pitchFamily="66" charset="-78"/>
              </a:rPr>
              <a:t>                </a:t>
            </a:r>
            <a:r>
              <a:rPr lang="ar-AE" sz="6000" dirty="0" smtClean="0">
                <a:latin typeface="Arabic Typesetting" pitchFamily="66" charset="-78"/>
                <a:cs typeface="Arabic Typesetting" pitchFamily="66" charset="-78"/>
              </a:rPr>
              <a:t>﴿وَيَتَعَلَّمُونَ مَا يَضُرُّهُمْ وَلاَ يَنفَعُهُمْ﴾</a:t>
            </a: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r>
              <a:rPr lang="en-US" dirty="0" smtClean="0">
                <a:solidFill>
                  <a:schemeClr val="bg1"/>
                </a:solidFill>
                <a:latin typeface="Andalus" pitchFamily="18" charset="-78"/>
                <a:cs typeface="Andalus" pitchFamily="18" charset="-78"/>
              </a:rPr>
              <a:t>it harms their religion and does not have a benefit compared to its harm. </a:t>
            </a:r>
          </a:p>
          <a:p>
            <a:r>
              <a:rPr lang="en-US" dirty="0" smtClean="0">
                <a:solidFill>
                  <a:schemeClr val="bg1"/>
                </a:solidFill>
                <a:latin typeface="Andalus" pitchFamily="18" charset="-78"/>
                <a:cs typeface="Andalus" pitchFamily="18" charset="-78"/>
              </a:rPr>
              <a:t>indeed they knew that the buyers of it (magic) would have no (</a:t>
            </a:r>
            <a:r>
              <a:rPr lang="en-US" dirty="0" err="1" smtClean="0">
                <a:solidFill>
                  <a:schemeClr val="bg1"/>
                </a:solidFill>
                <a:latin typeface="Andalus" pitchFamily="18" charset="-78"/>
                <a:cs typeface="Andalus" pitchFamily="18" charset="-78"/>
              </a:rPr>
              <a:t>Khalaq</a:t>
            </a:r>
            <a:r>
              <a:rPr lang="en-US" dirty="0" smtClean="0">
                <a:solidFill>
                  <a:schemeClr val="bg1"/>
                </a:solidFill>
                <a:latin typeface="Andalus" pitchFamily="18" charset="-78"/>
                <a:cs typeface="Andalus" pitchFamily="18" charset="-78"/>
              </a:rPr>
              <a:t>) share in the Hereafter.</a:t>
            </a:r>
          </a:p>
          <a:p>
            <a:r>
              <a:rPr lang="en-US" dirty="0" smtClean="0">
                <a:solidFill>
                  <a:schemeClr val="bg1"/>
                </a:solidFill>
                <a:latin typeface="Andalus" pitchFamily="18" charset="-78"/>
                <a:cs typeface="Andalus" pitchFamily="18" charset="-78"/>
              </a:rPr>
              <a:t> </a:t>
            </a:r>
            <a:r>
              <a:rPr lang="nb-NO" sz="4000" b="1" dirty="0" smtClean="0">
                <a:solidFill>
                  <a:schemeClr val="bg1"/>
                </a:solidFill>
                <a:latin typeface="Andalus" pitchFamily="18" charset="-78"/>
                <a:cs typeface="Andalus" pitchFamily="18" charset="-78"/>
              </a:rPr>
              <a:t>{</a:t>
            </a:r>
            <a:r>
              <a:rPr lang="ar-AE" sz="4000" b="1" dirty="0" smtClean="0">
                <a:solidFill>
                  <a:schemeClr val="bg1"/>
                </a:solidFill>
                <a:latin typeface="Andalus" pitchFamily="18" charset="-78"/>
                <a:cs typeface="Andalus" pitchFamily="18" charset="-78"/>
              </a:rPr>
              <a:t>وَلَبِئْسَ</a:t>
            </a:r>
            <a:r>
              <a:rPr lang="en-US" sz="4000" b="1" dirty="0" smtClean="0">
                <a:solidFill>
                  <a:schemeClr val="bg1"/>
                </a:solidFill>
                <a:latin typeface="Andalus" pitchFamily="18" charset="-78"/>
                <a:cs typeface="Andalus" pitchFamily="18" charset="-78"/>
              </a:rPr>
              <a:t> } </a:t>
            </a:r>
            <a:r>
              <a:rPr lang="en-US" dirty="0" smtClean="0">
                <a:solidFill>
                  <a:schemeClr val="bg1"/>
                </a:solidFill>
                <a:latin typeface="Andalus" pitchFamily="18" charset="-78"/>
                <a:cs typeface="Andalus" pitchFamily="18" charset="-78"/>
              </a:rPr>
              <a:t> what they preferred, magic, instead of faith and following the Messenger, if they but comprehend the advice. </a:t>
            </a:r>
          </a:p>
          <a:p>
            <a:endParaRPr lang="en-US" dirty="0" smtClean="0"/>
          </a:p>
          <a:p>
            <a:endParaRPr lang="nb-N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nb-NO" sz="6600" b="1" dirty="0" err="1" smtClean="0">
                <a:latin typeface="Andalus" pitchFamily="18" charset="-78"/>
                <a:cs typeface="Andalus" pitchFamily="18" charset="-78"/>
              </a:rPr>
              <a:t>Tafseer</a:t>
            </a:r>
            <a:endParaRPr lang="nb-NO" sz="6600" b="1" dirty="0">
              <a:latin typeface="Andalus" pitchFamily="18" charset="-78"/>
              <a:cs typeface="Andalus" pitchFamily="18" charset="-78"/>
            </a:endParaRPr>
          </a:p>
        </p:txBody>
      </p:sp>
      <p:sp>
        <p:nvSpPr>
          <p:cNvPr id="3" name="Text Placeholder 2"/>
          <p:cNvSpPr>
            <a:spLocks noGrp="1"/>
          </p:cNvSpPr>
          <p:nvPr>
            <p:ph type="body" idx="1"/>
          </p:nvPr>
        </p:nvSpPr>
        <p:spPr>
          <a:xfrm rot="10800000" flipV="1">
            <a:off x="8676456" y="2852936"/>
            <a:ext cx="86544" cy="72008"/>
          </a:xfrm>
        </p:spPr>
        <p:txBody>
          <a:bodyPr>
            <a:normAutofit fontScale="25000" lnSpcReduction="20000"/>
          </a:bodyPr>
          <a:lstStyle/>
          <a:p>
            <a:endParaRPr lang="nb-NO" dirty="0"/>
          </a:p>
        </p:txBody>
      </p:sp>
      <p:pic>
        <p:nvPicPr>
          <p:cNvPr id="15374" name="Picture 14" descr="http://www.islam4roanoke.org/images/top-logo.png"/>
          <p:cNvPicPr>
            <a:picLocks noChangeAspect="1" noChangeArrowheads="1"/>
          </p:cNvPicPr>
          <p:nvPr/>
        </p:nvPicPr>
        <p:blipFill>
          <a:blip r:embed="rId2" cstate="print">
            <a:duotone>
              <a:prstClr val="black"/>
              <a:srgbClr val="D9C3A5">
                <a:tint val="50000"/>
                <a:satMod val="180000"/>
              </a:srgbClr>
            </a:duotone>
          </a:blip>
          <a:srcRect/>
          <a:stretch>
            <a:fillRect/>
          </a:stretch>
        </p:blipFill>
        <p:spPr bwMode="auto">
          <a:xfrm>
            <a:off x="2771800" y="3140968"/>
            <a:ext cx="4032448" cy="1368152"/>
          </a:xfrm>
          <a:prstGeom prst="rect">
            <a:avLst/>
          </a:prstGeom>
          <a:noFill/>
        </p:spPr>
      </p:pic>
      <p:pic>
        <p:nvPicPr>
          <p:cNvPr id="4099" name="Picture 3" descr="C:\Users\iffat\AppData\Local\Microsoft\Windows\Temporary Internet Files\Content.IE5\TF8P4OJO\MP900432896[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308304" y="5229200"/>
            <a:ext cx="1584176" cy="1414264"/>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dirty="0" smtClean="0">
                <a:latin typeface="Arabic Typesetting" pitchFamily="66" charset="-78"/>
                <a:cs typeface="Arabic Typesetting" pitchFamily="66" charset="-78"/>
              </a:rPr>
              <a:t>﴿وَلَوْ أَنَّهُمْ ءَامَنُواْ واتَّقَوْا لَمَثُوبَةٌ مِّنْ عِندِ اللَّهِ خَيْرٌ﴾</a:t>
            </a: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r>
              <a:rPr lang="en-US" dirty="0" smtClean="0">
                <a:solidFill>
                  <a:schemeClr val="bg1"/>
                </a:solidFill>
                <a:latin typeface="Andalus" pitchFamily="18" charset="-78"/>
                <a:cs typeface="Andalus" pitchFamily="18" charset="-78"/>
              </a:rPr>
              <a:t>Meaning</a:t>
            </a:r>
          </a:p>
          <a:p>
            <a:pPr>
              <a:buNone/>
            </a:pPr>
            <a:r>
              <a:rPr lang="en-US" dirty="0" smtClean="0">
                <a:solidFill>
                  <a:schemeClr val="bg1"/>
                </a:solidFill>
                <a:latin typeface="Andalus" pitchFamily="18" charset="-78"/>
                <a:cs typeface="Andalus" pitchFamily="18" charset="-78"/>
              </a:rPr>
              <a:t> "Had they believed in Allah and His Messenger and avoided the prohibitions, then Allah's reward for these good deeds would have been better for them than what they chose and preferred for themselves</a:t>
            </a:r>
            <a:r>
              <a:rPr lang="en-US" dirty="0" smtClean="0">
                <a:latin typeface="Andalus" pitchFamily="18" charset="-78"/>
                <a:cs typeface="Andalus" pitchFamily="18" charset="-78"/>
              </a:rPr>
              <a:t>.</a:t>
            </a:r>
            <a:endParaRPr lang="nb-NO" dirty="0">
              <a:latin typeface="Andalus" pitchFamily="18" charset="-78"/>
              <a:cs typeface="Andalus" pitchFamily="18" charset="-7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36512" y="0"/>
            <a:ext cx="9144000" cy="1484784"/>
          </a:xfrm>
        </p:spPr>
        <p:txBody>
          <a:bodyPr>
            <a:normAutofit fontScale="90000"/>
          </a:bodyPr>
          <a:lstStyle/>
          <a:p>
            <a:pPr algn="r"/>
            <a:r>
              <a:rPr lang="nb-NO" sz="4800" dirty="0" smtClean="0">
                <a:latin typeface="Arabic Typesetting" pitchFamily="66" charset="-78"/>
                <a:cs typeface="Arabic Typesetting" pitchFamily="66" charset="-78"/>
              </a:rPr>
              <a:t/>
            </a:r>
            <a:br>
              <a:rPr lang="nb-NO" sz="4800" dirty="0" smtClean="0">
                <a:latin typeface="Arabic Typesetting" pitchFamily="66" charset="-78"/>
                <a:cs typeface="Arabic Typesetting" pitchFamily="66" charset="-78"/>
              </a:rPr>
            </a:br>
            <a:r>
              <a:rPr lang="ar-AE" sz="6700" dirty="0" smtClean="0">
                <a:latin typeface="Arabic Typesetting" pitchFamily="66" charset="-78"/>
                <a:cs typeface="Arabic Typesetting" pitchFamily="66" charset="-78"/>
              </a:rPr>
              <a:t>ٱلۡمَلَڪَيۡنِ بِبَابِلَ هَـٰرُوتَ وَمَـٰرُوتَ</a:t>
            </a:r>
            <a:r>
              <a:rPr lang="nb-NO" sz="4800" dirty="0" smtClean="0">
                <a:latin typeface="Arabic Typesetting" pitchFamily="66" charset="-78"/>
                <a:cs typeface="Arabic Typesetting" pitchFamily="66" charset="-78"/>
              </a:rPr>
              <a:t>                                                        </a:t>
            </a:r>
            <a:endParaRPr lang="nb-NO" dirty="0"/>
          </a:p>
        </p:txBody>
      </p:sp>
      <p:sp>
        <p:nvSpPr>
          <p:cNvPr id="3" name="Plassholder for innhold 2"/>
          <p:cNvSpPr>
            <a:spLocks noGrp="1"/>
          </p:cNvSpPr>
          <p:nvPr>
            <p:ph idx="1"/>
          </p:nvPr>
        </p:nvSpPr>
        <p:spPr/>
        <p:txBody>
          <a:bodyPr>
            <a:normAutofit/>
          </a:bodyPr>
          <a:lstStyle/>
          <a:p>
            <a:r>
              <a:rPr lang="nb-NO" sz="4000" dirty="0" smtClean="0">
                <a:solidFill>
                  <a:schemeClr val="bg1"/>
                </a:solidFill>
                <a:latin typeface="Arabic Typesetting" pitchFamily="66" charset="-78"/>
                <a:cs typeface="Arabic Typesetting" pitchFamily="66" charset="-78"/>
              </a:rPr>
              <a:t>Why they sent?</a:t>
            </a:r>
          </a:p>
          <a:p>
            <a:r>
              <a:rPr lang="ar-AE" sz="4000" dirty="0" smtClean="0">
                <a:solidFill>
                  <a:schemeClr val="bg1"/>
                </a:solidFill>
                <a:latin typeface="Arabic Typesetting" pitchFamily="66" charset="-78"/>
                <a:cs typeface="Arabic Typesetting" pitchFamily="66" charset="-78"/>
              </a:rPr>
              <a:t>فرشتے</a:t>
            </a:r>
            <a:endParaRPr lang="nb-NO" sz="4000" dirty="0">
              <a:solidFill>
                <a:schemeClr val="bg1"/>
              </a:solidFill>
              <a:latin typeface="Arabic Typesetting" pitchFamily="66" charset="-78"/>
              <a:cs typeface="Arabic Typesetting" pitchFamily="66" charset="-78"/>
            </a:endParaRPr>
          </a:p>
          <a:p>
            <a:r>
              <a:rPr lang="ar-AE" sz="4000" dirty="0" smtClean="0">
                <a:solidFill>
                  <a:schemeClr val="bg1"/>
                </a:solidFill>
                <a:latin typeface="Arabic Typesetting" pitchFamily="66" charset="-78"/>
                <a:cs typeface="Arabic Typesetting" pitchFamily="66" charset="-78"/>
              </a:rPr>
              <a:t>جادو</a:t>
            </a:r>
            <a:endParaRPr lang="nb-NO" sz="4000" dirty="0" smtClean="0">
              <a:solidFill>
                <a:schemeClr val="bg1"/>
              </a:solidFill>
              <a:latin typeface="Arabic Typesetting" pitchFamily="66" charset="-78"/>
              <a:cs typeface="Arabic Typesetting" pitchFamily="66" charset="-78"/>
            </a:endParaRPr>
          </a:p>
          <a:p>
            <a:r>
              <a:rPr lang="ar-AE" sz="4000" dirty="0" smtClean="0">
                <a:solidFill>
                  <a:schemeClr val="bg1"/>
                </a:solidFill>
                <a:latin typeface="Arabic Typesetting" pitchFamily="66" charset="-78"/>
                <a:cs typeface="Arabic Typesetting" pitchFamily="66" charset="-78"/>
              </a:rPr>
              <a:t>انبیا</a:t>
            </a:r>
            <a:r>
              <a:rPr lang="nb-NO" sz="4000" dirty="0" smtClean="0">
                <a:solidFill>
                  <a:schemeClr val="bg1"/>
                </a:solidFill>
                <a:latin typeface="Arabic Typesetting" pitchFamily="66" charset="-78"/>
                <a:cs typeface="Arabic Typesetting" pitchFamily="66" charset="-78"/>
              </a:rPr>
              <a:t> = </a:t>
            </a:r>
            <a:r>
              <a:rPr lang="ar-AE" sz="4000" dirty="0" smtClean="0">
                <a:solidFill>
                  <a:schemeClr val="bg1"/>
                </a:solidFill>
                <a:latin typeface="Arabic Typesetting" pitchFamily="66" charset="-78"/>
                <a:cs typeface="Arabic Typesetting" pitchFamily="66" charset="-78"/>
              </a:rPr>
              <a:t>معجزات</a:t>
            </a:r>
            <a:endParaRPr lang="nb-NO" sz="4000" dirty="0" smtClean="0">
              <a:solidFill>
                <a:schemeClr val="bg1"/>
              </a:solidFill>
              <a:latin typeface="Arabic Typesetting" pitchFamily="66" charset="-78"/>
              <a:cs typeface="Arabic Typesetting" pitchFamily="66" charset="-78"/>
            </a:endParaRPr>
          </a:p>
          <a:p>
            <a:pPr>
              <a:buNone/>
            </a:pPr>
            <a:endParaRPr lang="nb-NO" sz="4000" dirty="0">
              <a:latin typeface="Arabic Typesetting" pitchFamily="66" charset="-78"/>
              <a:cs typeface="Arabic Typesetting" pitchFamily="66" charset="-78"/>
            </a:endParaRPr>
          </a:p>
        </p:txBody>
      </p:sp>
      <p:pic>
        <p:nvPicPr>
          <p:cNvPr id="3074" name="Picture 2" descr="C:\Users\iffat\AppData\Local\Microsoft\Windows\Temporary Internet Files\Content.IE5\7L76HKPD\MC91021696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372200" y="3933056"/>
            <a:ext cx="2276872" cy="2276872"/>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sz="6000" dirty="0" smtClean="0">
                <a:latin typeface="Arabic Typesetting" pitchFamily="66" charset="-78"/>
                <a:cs typeface="Arabic Typesetting" pitchFamily="66" charset="-78"/>
              </a:rPr>
              <a:t>                         </a:t>
            </a:r>
            <a:br>
              <a:rPr lang="nb-NO" sz="6000" dirty="0" smtClean="0">
                <a:latin typeface="Arabic Typesetting" pitchFamily="66" charset="-78"/>
                <a:cs typeface="Arabic Typesetting" pitchFamily="66" charset="-78"/>
              </a:rPr>
            </a:br>
            <a:r>
              <a:rPr lang="ar-AE" sz="6700" dirty="0" smtClean="0">
                <a:latin typeface="Arabic Typesetting" pitchFamily="66" charset="-78"/>
                <a:cs typeface="Arabic Typesetting" pitchFamily="66" charset="-78"/>
              </a:rPr>
              <a:t>جادو کی حقیقت</a:t>
            </a:r>
            <a:r>
              <a:rPr lang="nb-NO" sz="6700" dirty="0" smtClean="0">
                <a:latin typeface="Arabic Typesetting" pitchFamily="66" charset="-78"/>
                <a:cs typeface="Arabic Typesetting" pitchFamily="66" charset="-78"/>
              </a:rPr>
              <a:t>               </a:t>
            </a:r>
            <a:r>
              <a:rPr lang="nb-NO" sz="6000" dirty="0" smtClean="0">
                <a:latin typeface="Arabic Typesetting" pitchFamily="66" charset="-78"/>
                <a:cs typeface="Arabic Typesetting" pitchFamily="66" charset="-78"/>
              </a:rPr>
              <a:t/>
            </a:r>
            <a:br>
              <a:rPr lang="nb-NO" sz="6000" dirty="0" smtClean="0">
                <a:latin typeface="Arabic Typesetting" pitchFamily="66" charset="-78"/>
                <a:cs typeface="Arabic Typesetting" pitchFamily="66" charset="-78"/>
              </a:rPr>
            </a:br>
            <a:endParaRPr lang="nb-NO" sz="6000" dirty="0"/>
          </a:p>
        </p:txBody>
      </p:sp>
      <p:sp>
        <p:nvSpPr>
          <p:cNvPr id="3" name="Plassholder for innhold 2"/>
          <p:cNvSpPr>
            <a:spLocks noGrp="1"/>
          </p:cNvSpPr>
          <p:nvPr>
            <p:ph idx="1"/>
          </p:nvPr>
        </p:nvSpPr>
        <p:spPr/>
        <p:txBody>
          <a:bodyPr>
            <a:normAutofit/>
          </a:bodyPr>
          <a:lstStyle/>
          <a:p>
            <a:r>
              <a:rPr lang="ar-AE" sz="6000" dirty="0" smtClean="0">
                <a:solidFill>
                  <a:schemeClr val="bg1"/>
                </a:solidFill>
                <a:latin typeface="Arabic Typesetting" pitchFamily="66" charset="-78"/>
                <a:cs typeface="Arabic Typesetting" pitchFamily="66" charset="-78"/>
              </a:rPr>
              <a:t>جادو برحق ہے</a:t>
            </a:r>
          </a:p>
          <a:p>
            <a:r>
              <a:rPr lang="ar-AE" sz="6000" dirty="0" smtClean="0">
                <a:solidFill>
                  <a:schemeClr val="bg1"/>
                </a:solidFill>
                <a:latin typeface="Arabic Typesetting" pitchFamily="66" charset="-78"/>
                <a:cs typeface="Arabic Typesetting" pitchFamily="66" charset="-78"/>
              </a:rPr>
              <a:t>نبیوں پر جادو کا اثر ہوتا ہے</a:t>
            </a:r>
            <a:endParaRPr lang="nb-NO" sz="6000" dirty="0">
              <a:solidFill>
                <a:schemeClr val="bg1"/>
              </a:solidFill>
              <a:latin typeface="Arabic Typesetting" pitchFamily="66" charset="-78"/>
              <a:cs typeface="Arabic Typesetting" pitchFamily="66" charset="-7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nb-NO" dirty="0" smtClean="0">
                <a:latin typeface="Baskerville Old Face" pitchFamily="18" charset="0"/>
              </a:rPr>
              <a:t>Types of Magic</a:t>
            </a:r>
            <a:endParaRPr lang="nb-NO" dirty="0">
              <a:latin typeface="Baskerville Old Face" pitchFamily="18" charset="0"/>
            </a:endParaRPr>
          </a:p>
        </p:txBody>
      </p:sp>
      <p:sp>
        <p:nvSpPr>
          <p:cNvPr id="3" name="Plassholder for innhold 2"/>
          <p:cNvSpPr>
            <a:spLocks noGrp="1"/>
          </p:cNvSpPr>
          <p:nvPr>
            <p:ph idx="4294967295"/>
          </p:nvPr>
        </p:nvSpPr>
        <p:spPr>
          <a:xfrm>
            <a:off x="0" y="1774825"/>
            <a:ext cx="8229600" cy="4625975"/>
          </a:xfrm>
        </p:spPr>
        <p:txBody>
          <a:bodyPr>
            <a:noAutofit/>
          </a:bodyPr>
          <a:lstStyle/>
          <a:p>
            <a:r>
              <a:rPr lang="ar-AE" sz="6000" dirty="0" smtClean="0">
                <a:solidFill>
                  <a:schemeClr val="bg1"/>
                </a:solidFill>
                <a:latin typeface="Arabic Typesetting" pitchFamily="66" charset="-78"/>
                <a:cs typeface="Arabic Typesetting" pitchFamily="66" charset="-78"/>
              </a:rPr>
              <a:t>3 قسم کےجادو </a:t>
            </a:r>
          </a:p>
          <a:p>
            <a:r>
              <a:rPr lang="ar-AE" sz="6000" dirty="0" smtClean="0">
                <a:solidFill>
                  <a:schemeClr val="bg1"/>
                </a:solidFill>
                <a:latin typeface="Arabic Typesetting" pitchFamily="66" charset="-78"/>
                <a:cs typeface="Arabic Typesetting" pitchFamily="66" charset="-78"/>
              </a:rPr>
              <a:t>نظر بند کر دی جاتی ھے</a:t>
            </a:r>
          </a:p>
          <a:p>
            <a:r>
              <a:rPr lang="ar-AE" sz="6000" dirty="0" smtClean="0">
                <a:solidFill>
                  <a:schemeClr val="bg1"/>
                </a:solidFill>
                <a:latin typeface="Arabic Typesetting" pitchFamily="66" charset="-78"/>
                <a:cs typeface="Arabic Typesetting" pitchFamily="66" charset="-78"/>
              </a:rPr>
              <a:t>تحیل</a:t>
            </a:r>
          </a:p>
          <a:p>
            <a:r>
              <a:rPr lang="ar-AE" sz="6000" dirty="0" smtClean="0">
                <a:solidFill>
                  <a:schemeClr val="bg1"/>
                </a:solidFill>
                <a:latin typeface="Arabic Typesetting" pitchFamily="66" charset="-78"/>
                <a:cs typeface="Arabic Typesetting" pitchFamily="66" charset="-78"/>
              </a:rPr>
              <a:t>چیز کی حقیقت بدل جاتی ھے</a:t>
            </a:r>
            <a:endParaRPr lang="nb-NO" sz="6000" dirty="0">
              <a:solidFill>
                <a:schemeClr val="bg1"/>
              </a:solidFill>
              <a:latin typeface="Arabic Typesetting" pitchFamily="66" charset="-78"/>
              <a:cs typeface="Arabic Typesetting" pitchFamily="66" charset="-7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Autofit/>
          </a:bodyPr>
          <a:lstStyle/>
          <a:p>
            <a:r>
              <a:rPr lang="ar-AE" sz="6000" dirty="0" smtClean="0">
                <a:latin typeface="Arabic Typesetting" pitchFamily="66" charset="-78"/>
                <a:cs typeface="Arabic Typesetting" pitchFamily="66" charset="-78"/>
              </a:rPr>
              <a:t>جادو  سے بچنے اور بچانے کے طریقے</a:t>
            </a: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r>
              <a:rPr lang="nb-NO" dirty="0" smtClean="0">
                <a:solidFill>
                  <a:schemeClr val="bg1"/>
                </a:solidFill>
                <a:latin typeface="Baskerville Old Face" pitchFamily="18" charset="0"/>
              </a:rPr>
              <a:t>Remedies to save from Jadoo</a:t>
            </a:r>
          </a:p>
          <a:p>
            <a:pPr marL="633222" indent="-514350">
              <a:buFont typeface="+mj-lt"/>
              <a:buAutoNum type="arabicPeriod"/>
            </a:pPr>
            <a:endParaRPr lang="nb-NO" dirty="0" smtClean="0">
              <a:solidFill>
                <a:schemeClr val="bg1"/>
              </a:solidFill>
              <a:latin typeface="Baskerville Old Face" pitchFamily="18" charset="0"/>
            </a:endParaRPr>
          </a:p>
          <a:p>
            <a:pPr marL="633222" indent="-514350">
              <a:buFont typeface="+mj-lt"/>
              <a:buAutoNum type="arabicPeriod"/>
            </a:pPr>
            <a:r>
              <a:rPr lang="nb-NO" dirty="0" smtClean="0">
                <a:solidFill>
                  <a:schemeClr val="bg1"/>
                </a:solidFill>
                <a:latin typeface="Baskerville Old Face" pitchFamily="18" charset="0"/>
              </a:rPr>
              <a:t>To prevent from Jadoo.</a:t>
            </a:r>
          </a:p>
          <a:p>
            <a:pPr marL="633222" indent="-514350">
              <a:buFont typeface="+mj-lt"/>
              <a:buAutoNum type="arabicPeriod"/>
            </a:pPr>
            <a:r>
              <a:rPr lang="nb-NO" dirty="0" smtClean="0">
                <a:solidFill>
                  <a:schemeClr val="bg1"/>
                </a:solidFill>
                <a:latin typeface="Baskerville Old Face" pitchFamily="18" charset="0"/>
              </a:rPr>
              <a:t>Recurse after suffuring from Jadoo.</a:t>
            </a:r>
            <a:endParaRPr lang="nb-NO" dirty="0">
              <a:solidFill>
                <a:schemeClr val="bg1"/>
              </a:solidFill>
              <a:latin typeface="Baskerville Old Face"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467544" y="1844824"/>
            <a:ext cx="7842131" cy="4562662"/>
          </a:xfrm>
          <a:prstGeom prst="rect">
            <a:avLst/>
          </a:prstGeom>
          <a:noFill/>
          <a:ln w="9525">
            <a:noFill/>
            <a:miter lim="800000"/>
            <a:headEnd/>
            <a:tailEnd/>
          </a:ln>
          <a:effectLst/>
        </p:spPr>
      </p:pic>
      <p:pic>
        <p:nvPicPr>
          <p:cNvPr id="7170" name="Picture 2" descr="C:\Users\iffat\AppData\Local\Microsoft\Windows\Temporary Internet Files\Content.IE5\FBN8Y7HH\MP900443939[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740352" y="116632"/>
            <a:ext cx="1152128" cy="1148472"/>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pic>
        <p:nvPicPr>
          <p:cNvPr id="7172" name="Picture 4" descr="C:\Users\iffat\AppData\Local\Microsoft\Windows\Temporary Internet Files\Content.IE5\2VUD3JAS\MP900432723[1].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flipH="1">
            <a:off x="323528" y="188640"/>
            <a:ext cx="936104" cy="1006193"/>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88640"/>
            <a:ext cx="8229600" cy="1252728"/>
          </a:xfrm>
        </p:spPr>
        <p:txBody>
          <a:bodyPr>
            <a:noAutofit/>
          </a:bodyPr>
          <a:lstStyle/>
          <a:p>
            <a:pPr algn="ctr"/>
            <a:r>
              <a:rPr lang="en-US" sz="8800" dirty="0" err="1" smtClean="0">
                <a:latin typeface="Arabic Typesetting" pitchFamily="66" charset="-78"/>
                <a:cs typeface="Arabic Typesetting" pitchFamily="66" charset="-78"/>
              </a:rPr>
              <a:t>Today,s</a:t>
            </a:r>
            <a:r>
              <a:rPr lang="en-US" sz="8800" dirty="0" smtClean="0">
                <a:latin typeface="Arabic Typesetting" pitchFamily="66" charset="-78"/>
                <a:cs typeface="Arabic Typesetting" pitchFamily="66" charset="-78"/>
              </a:rPr>
              <a:t> Lesson </a:t>
            </a:r>
            <a:r>
              <a:rPr lang="ar-AE" sz="8800" dirty="0" smtClean="0">
                <a:latin typeface="Arabic Typesetting" pitchFamily="66" charset="-78"/>
                <a:cs typeface="Arabic Typesetting" pitchFamily="66" charset="-78"/>
              </a:rPr>
              <a:t>آج کا سبق</a:t>
            </a:r>
            <a:r>
              <a:rPr lang="nb-NO" sz="8800" dirty="0" smtClean="0">
                <a:latin typeface="Arabic Typesetting" pitchFamily="66" charset="-78"/>
                <a:cs typeface="Arabic Typesetting" pitchFamily="66" charset="-78"/>
              </a:rPr>
              <a:t>      </a:t>
            </a:r>
            <a:endParaRPr lang="nb-NO" sz="8800" dirty="0">
              <a:latin typeface="Arabic Typesetting" pitchFamily="66" charset="-78"/>
              <a:cs typeface="Arabic Typesetting" pitchFamily="66" charset="-78"/>
            </a:endParaRPr>
          </a:p>
        </p:txBody>
      </p:sp>
      <p:sp>
        <p:nvSpPr>
          <p:cNvPr id="5" name="Plassholder for innhold 4"/>
          <p:cNvSpPr>
            <a:spLocks noGrp="1"/>
          </p:cNvSpPr>
          <p:nvPr>
            <p:ph idx="1"/>
          </p:nvPr>
        </p:nvSpPr>
        <p:spPr/>
        <p:txBody>
          <a:bodyPr/>
          <a:lstStyle/>
          <a:p>
            <a:pPr algn="ctr">
              <a:buNone/>
            </a:pPr>
            <a:r>
              <a:rPr lang="nb-NO" sz="5400" b="1" dirty="0" smtClean="0">
                <a:solidFill>
                  <a:schemeClr val="bg1"/>
                </a:solidFill>
              </a:rPr>
              <a:t>Ayat </a:t>
            </a:r>
          </a:p>
          <a:p>
            <a:pPr algn="ctr">
              <a:buNone/>
            </a:pPr>
            <a:r>
              <a:rPr lang="nb-NO" sz="5400" b="1" dirty="0" smtClean="0">
                <a:solidFill>
                  <a:schemeClr val="bg1"/>
                </a:solidFill>
              </a:rPr>
              <a:t>     [  92-104]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800" dirty="0" smtClean="0"/>
              <a:t>Goals (مقاصد) </a:t>
            </a:r>
            <a:endParaRPr lang="nb-NO" dirty="0"/>
          </a:p>
        </p:txBody>
      </p:sp>
      <p:sp>
        <p:nvSpPr>
          <p:cNvPr id="3" name="Plassholder for innhold 2"/>
          <p:cNvSpPr>
            <a:spLocks noGrp="1"/>
          </p:cNvSpPr>
          <p:nvPr>
            <p:ph idx="1"/>
          </p:nvPr>
        </p:nvSpPr>
        <p:spPr>
          <a:xfrm>
            <a:off x="0" y="1484784"/>
            <a:ext cx="9144000" cy="5373216"/>
          </a:xfrm>
        </p:spPr>
        <p:txBody>
          <a:bodyPr>
            <a:normAutofit fontScale="85000" lnSpcReduction="20000"/>
          </a:bodyPr>
          <a:lstStyle/>
          <a:p>
            <a:pPr>
              <a:buNone/>
            </a:pPr>
            <a:r>
              <a:rPr lang="nb-NO" dirty="0" smtClean="0"/>
              <a:t>   </a:t>
            </a:r>
            <a:r>
              <a:rPr lang="nb-NO" dirty="0" smtClean="0">
                <a:solidFill>
                  <a:schemeClr val="bg1"/>
                </a:solidFill>
              </a:rPr>
              <a:t>   </a:t>
            </a:r>
            <a:r>
              <a:rPr lang="nb-NO" sz="6000" dirty="0" smtClean="0">
                <a:solidFill>
                  <a:schemeClr val="bg1"/>
                </a:solidFill>
                <a:latin typeface="Arabic Typesetting" pitchFamily="66" charset="-78"/>
                <a:cs typeface="Arabic Typesetting" pitchFamily="66" charset="-78"/>
              </a:rPr>
              <a:t/>
            </a:r>
            <a:br>
              <a:rPr lang="nb-NO" sz="6000" dirty="0" smtClean="0">
                <a:solidFill>
                  <a:schemeClr val="bg1"/>
                </a:solidFill>
                <a:latin typeface="Arabic Typesetting" pitchFamily="66" charset="-78"/>
                <a:cs typeface="Arabic Typesetting" pitchFamily="66" charset="-78"/>
              </a:rPr>
            </a:br>
            <a:r>
              <a:rPr lang="nb-NO" sz="6000" dirty="0" smtClean="0">
                <a:solidFill>
                  <a:schemeClr val="bg1"/>
                </a:solidFill>
                <a:latin typeface="Arabic Typesetting" pitchFamily="66" charset="-78"/>
                <a:cs typeface="Arabic Typesetting" pitchFamily="66" charset="-78"/>
              </a:rPr>
              <a:t>          یہود کے رویوں کا تجزیہ کر کے اپنے رویوں کی خرابی کو دیکھنا ھے۔</a:t>
            </a:r>
          </a:p>
          <a:p>
            <a:r>
              <a:rPr lang="nb-NO" sz="6000" dirty="0" smtClean="0">
                <a:solidFill>
                  <a:schemeClr val="bg1"/>
                </a:solidFill>
                <a:latin typeface="Arabic Typesetting" pitchFamily="66" charset="-78"/>
                <a:cs typeface="Arabic Typesetting" pitchFamily="66" charset="-78"/>
              </a:rPr>
              <a:t>Take lessons from Jews Behavior</a:t>
            </a:r>
            <a:br>
              <a:rPr lang="nb-NO" sz="6000" dirty="0" smtClean="0">
                <a:solidFill>
                  <a:schemeClr val="bg1"/>
                </a:solidFill>
                <a:latin typeface="Arabic Typesetting" pitchFamily="66" charset="-78"/>
                <a:cs typeface="Arabic Typesetting" pitchFamily="66" charset="-78"/>
              </a:rPr>
            </a:br>
            <a:r>
              <a:rPr lang="nb-NO" sz="6000" dirty="0" smtClean="0">
                <a:solidFill>
                  <a:schemeClr val="bg1"/>
                </a:solidFill>
                <a:latin typeface="Arabic Typesetting" pitchFamily="66" charset="-78"/>
                <a:cs typeface="Arabic Typesetting" pitchFamily="66" charset="-78"/>
              </a:rPr>
              <a:t>    </a:t>
            </a:r>
            <a:r>
              <a:rPr lang="nb-NO" sz="6000" dirty="0">
                <a:solidFill>
                  <a:schemeClr val="bg1"/>
                </a:solidFill>
                <a:latin typeface="Arabic Typesetting" pitchFamily="66" charset="-78"/>
                <a:cs typeface="Arabic Typesetting" pitchFamily="66" charset="-78"/>
              </a:rPr>
              <a:t> </a:t>
            </a:r>
            <a:r>
              <a:rPr lang="nb-NO" sz="6000" dirty="0" smtClean="0">
                <a:solidFill>
                  <a:schemeClr val="bg1"/>
                </a:solidFill>
                <a:latin typeface="Arabic Typesetting" pitchFamily="66" charset="-78"/>
                <a:cs typeface="Arabic Typesetting" pitchFamily="66" charset="-78"/>
              </a:rPr>
              <a:t>        جادو کی حقیقت کو جان کر تہمات سے بچ سکے۔</a:t>
            </a:r>
            <a:br>
              <a:rPr lang="nb-NO" sz="6000" dirty="0" smtClean="0">
                <a:solidFill>
                  <a:schemeClr val="bg1"/>
                </a:solidFill>
                <a:latin typeface="Arabic Typesetting" pitchFamily="66" charset="-78"/>
                <a:cs typeface="Arabic Typesetting" pitchFamily="66" charset="-78"/>
              </a:rPr>
            </a:br>
            <a:r>
              <a:rPr lang="nb-NO" sz="6000" dirty="0" smtClean="0">
                <a:solidFill>
                  <a:schemeClr val="bg1"/>
                </a:solidFill>
                <a:latin typeface="Arabic Typesetting" pitchFamily="66" charset="-78"/>
                <a:cs typeface="Arabic Typesetting" pitchFamily="66" charset="-78"/>
              </a:rPr>
              <a:t>  To know the reality of Majic.      </a:t>
            </a:r>
          </a:p>
          <a:p>
            <a:r>
              <a:rPr lang="nb-NO" sz="6000" dirty="0" smtClean="0">
                <a:solidFill>
                  <a:schemeClr val="bg1"/>
                </a:solidFill>
                <a:latin typeface="Arabic Typesetting" pitchFamily="66" charset="-78"/>
                <a:cs typeface="Arabic Typesetting" pitchFamily="66" charset="-78"/>
              </a:rPr>
              <a:t>  اللہ کی پسندیدہ رویہ اپنا سکے                           ۔ </a:t>
            </a:r>
            <a:br>
              <a:rPr lang="nb-NO" sz="6000" dirty="0" smtClean="0">
                <a:solidFill>
                  <a:schemeClr val="bg1"/>
                </a:solidFill>
                <a:latin typeface="Arabic Typesetting" pitchFamily="66" charset="-78"/>
                <a:cs typeface="Arabic Typesetting" pitchFamily="66" charset="-78"/>
              </a:rPr>
            </a:br>
            <a:r>
              <a:rPr lang="nb-NO" sz="6000" dirty="0" smtClean="0">
                <a:solidFill>
                  <a:schemeClr val="bg1"/>
                </a:solidFill>
                <a:latin typeface="Arabic Typesetting" pitchFamily="66" charset="-78"/>
                <a:cs typeface="Arabic Typesetting" pitchFamily="66" charset="-78"/>
              </a:rPr>
              <a:t>To please Allah with good behavior</a:t>
            </a:r>
            <a:endParaRPr lang="nb-NO" sz="6000" dirty="0">
              <a:solidFill>
                <a:schemeClr val="bg1"/>
              </a:solidFill>
              <a:latin typeface="Arabic Typesetting" pitchFamily="66" charset="-78"/>
              <a:cs typeface="Arabic Typesetting" pitchFamily="66"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tel 8"/>
          <p:cNvSpPr>
            <a:spLocks noGrp="1"/>
          </p:cNvSpPr>
          <p:nvPr>
            <p:ph type="title"/>
          </p:nvPr>
        </p:nvSpPr>
        <p:spPr/>
        <p:txBody>
          <a:bodyPr/>
          <a:lstStyle/>
          <a:p>
            <a:r>
              <a:rPr lang="nb-NO" dirty="0" smtClean="0"/>
              <a:t>Reminder...</a:t>
            </a:r>
            <a:endParaRPr lang="nb-NO" dirty="0"/>
          </a:p>
        </p:txBody>
      </p:sp>
      <p:sp>
        <p:nvSpPr>
          <p:cNvPr id="5" name="Plassholder for innhold 4"/>
          <p:cNvSpPr>
            <a:spLocks noGrp="1"/>
          </p:cNvSpPr>
          <p:nvPr>
            <p:ph idx="1"/>
          </p:nvPr>
        </p:nvSpPr>
        <p:spPr>
          <a:xfrm>
            <a:off x="323528" y="1556792"/>
            <a:ext cx="8229600" cy="4625609"/>
          </a:xfrm>
        </p:spPr>
        <p:txBody>
          <a:bodyPr>
            <a:normAutofit lnSpcReduction="10000"/>
          </a:bodyPr>
          <a:lstStyle/>
          <a:p>
            <a:pPr>
              <a:buNone/>
            </a:pPr>
            <a:endParaRPr lang="nb-NO" sz="6000" b="1" dirty="0" smtClean="0">
              <a:solidFill>
                <a:schemeClr val="bg1"/>
              </a:solidFill>
            </a:endParaRPr>
          </a:p>
          <a:p>
            <a:pPr>
              <a:buNone/>
            </a:pPr>
            <a:r>
              <a:rPr lang="nb-NO" sz="6000" b="1" dirty="0" smtClean="0">
                <a:solidFill>
                  <a:schemeClr val="bg1"/>
                </a:solidFill>
              </a:rPr>
              <a:t>مقاصد لکھنے کے نہی بلکہ حاصل کرنے کے ھوتے ھیں</a:t>
            </a:r>
            <a:r>
              <a:rPr lang="nb-NO" dirty="0" smtClean="0"/>
              <a:t>۔</a:t>
            </a:r>
          </a:p>
          <a:p>
            <a:pPr>
              <a:buNone/>
            </a:pPr>
            <a:endParaRPr lang="nb-NO" sz="4000" dirty="0" smtClean="0">
              <a:solidFill>
                <a:schemeClr val="bg1"/>
              </a:solidFill>
              <a:latin typeface="Andalus" pitchFamily="18" charset="-78"/>
              <a:cs typeface="Andalus" pitchFamily="18" charset="-78"/>
            </a:endParaRPr>
          </a:p>
          <a:p>
            <a:pPr>
              <a:buNone/>
            </a:pPr>
            <a:r>
              <a:rPr lang="nb-NO" sz="4000" dirty="0" smtClean="0">
                <a:solidFill>
                  <a:schemeClr val="bg1"/>
                </a:solidFill>
                <a:latin typeface="Andalus" pitchFamily="18" charset="-78"/>
                <a:cs typeface="Andalus" pitchFamily="18" charset="-78"/>
              </a:rPr>
              <a:t>Goals are to acheive not to only write.......</a:t>
            </a:r>
            <a:endParaRPr lang="nb-NO" sz="4000" dirty="0">
              <a:solidFill>
                <a:schemeClr val="bg1"/>
              </a:solidFill>
              <a:latin typeface="Andalus" pitchFamily="18" charset="-78"/>
              <a:cs typeface="Andalus" pitchFamily="18"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nb-NO" b="1" dirty="0" smtClean="0">
                <a:latin typeface="Andalus" pitchFamily="18" charset="-78"/>
                <a:cs typeface="Andalus" pitchFamily="18" charset="-78"/>
              </a:rPr>
              <a:t>Main Topics of Lesson</a:t>
            </a:r>
            <a:endParaRPr lang="nb-NO" b="1" dirty="0">
              <a:latin typeface="Andalus" pitchFamily="18" charset="-78"/>
              <a:cs typeface="Andalus" pitchFamily="18" charset="-78"/>
            </a:endParaRPr>
          </a:p>
        </p:txBody>
      </p:sp>
      <p:sp>
        <p:nvSpPr>
          <p:cNvPr id="2" name="Content Placeholder 1"/>
          <p:cNvSpPr>
            <a:spLocks noGrp="1"/>
          </p:cNvSpPr>
          <p:nvPr>
            <p:ph idx="1"/>
          </p:nvPr>
        </p:nvSpPr>
        <p:spPr>
          <a:xfrm>
            <a:off x="179512" y="1628800"/>
            <a:ext cx="8784976" cy="4824536"/>
          </a:xfrm>
        </p:spPr>
        <p:txBody>
          <a:bodyPr>
            <a:noAutofit/>
          </a:bodyPr>
          <a:lstStyle/>
          <a:p>
            <a:pPr marL="292608" lvl="1" algn="justLow">
              <a:tabLst>
                <a:tab pos="257175" algn="l"/>
                <a:tab pos="571500" algn="l"/>
                <a:tab pos="3829050" algn="l"/>
              </a:tabLst>
            </a:pPr>
            <a:r>
              <a:rPr lang="en-US" sz="3600" b="1" dirty="0" smtClean="0">
                <a:solidFill>
                  <a:schemeClr val="bg1"/>
                </a:solidFill>
                <a:latin typeface="Arabic Typesetting" pitchFamily="66" charset="-78"/>
                <a:ea typeface="Times New Roman"/>
                <a:cs typeface="Arabic Typesetting" pitchFamily="66" charset="-78"/>
              </a:rPr>
              <a:t>(92-93) </a:t>
            </a:r>
            <a:r>
              <a:rPr lang="nb-NO" sz="3600" b="1" dirty="0" smtClean="0">
                <a:solidFill>
                  <a:schemeClr val="bg1"/>
                </a:solidFill>
                <a:latin typeface="Arabic Typesetting" pitchFamily="66" charset="-78"/>
                <a:cs typeface="Arabic Typesetting" pitchFamily="66" charset="-78"/>
              </a:rPr>
              <a:t>اجنی ایمان ھے تمہارا                                                       </a:t>
            </a:r>
            <a:endParaRPr lang="nb-NO" sz="3600" b="1" dirty="0" smtClean="0">
              <a:solidFill>
                <a:schemeClr val="bg1"/>
              </a:solidFill>
              <a:latin typeface="Arabic Typesetting" pitchFamily="66" charset="-78"/>
              <a:ea typeface="Times New Roman"/>
              <a:cs typeface="Arabic Typesetting" pitchFamily="66" charset="-78"/>
            </a:endParaRPr>
          </a:p>
          <a:p>
            <a:pPr marL="532638" lvl="1" indent="-514350" algn="justLow">
              <a:tabLst>
                <a:tab pos="257175" algn="l"/>
                <a:tab pos="571500" algn="l"/>
                <a:tab pos="3829050" algn="l"/>
              </a:tabLst>
            </a:pPr>
            <a:r>
              <a:rPr lang="nb-NO" sz="3600" b="1" dirty="0" smtClean="0">
                <a:solidFill>
                  <a:schemeClr val="bg1"/>
                </a:solidFill>
                <a:latin typeface="Arabic Typesetting" pitchFamily="66" charset="-78"/>
                <a:ea typeface="Times New Roman"/>
                <a:cs typeface="Arabic Typesetting" pitchFamily="66" charset="-78"/>
              </a:rPr>
              <a:t>(94-96)</a:t>
            </a:r>
            <a:r>
              <a:rPr lang="nb-NO" sz="3600" b="1" dirty="0" smtClean="0">
                <a:solidFill>
                  <a:schemeClr val="bg1"/>
                </a:solidFill>
                <a:latin typeface="Arabic Typesetting" pitchFamily="66" charset="-78"/>
                <a:cs typeface="Arabic Typesetting" pitchFamily="66" charset="-78"/>
              </a:rPr>
              <a:t> زندگی کے </a:t>
            </a:r>
            <a:r>
              <a:rPr lang="ar-AE" sz="3600" b="1" dirty="0" smtClean="0">
                <a:solidFill>
                  <a:schemeClr val="bg1"/>
                </a:solidFill>
                <a:latin typeface="Arabic Typesetting" pitchFamily="66" charset="-78"/>
                <a:cs typeface="Arabic Typesetting" pitchFamily="66" charset="-78"/>
              </a:rPr>
              <a:t>حریژ</a:t>
            </a:r>
            <a:r>
              <a:rPr lang="nb-NO" sz="3600" b="1" dirty="0" smtClean="0">
                <a:solidFill>
                  <a:schemeClr val="bg1"/>
                </a:solidFill>
                <a:latin typeface="Arabic Typesetting" pitchFamily="66" charset="-78"/>
                <a:cs typeface="Arabic Typesetting" pitchFamily="66" charset="-78"/>
              </a:rPr>
              <a:t> موت سے بھاگنے والے۔                                                  (97)قرآن دل کی بہار۔                                               (98)                                            </a:t>
            </a:r>
            <a:r>
              <a:rPr lang="ar-AE" sz="3600" b="1" dirty="0" smtClean="0">
                <a:solidFill>
                  <a:schemeClr val="bg1"/>
                </a:solidFill>
                <a:latin typeface="Arabic Typesetting" pitchFamily="66" charset="-78"/>
                <a:cs typeface="Arabic Typesetting" pitchFamily="66" charset="-78"/>
              </a:rPr>
              <a:t>ولی </a:t>
            </a:r>
            <a:r>
              <a:rPr lang="nb-NO" sz="3600" b="1" dirty="0" smtClean="0">
                <a:solidFill>
                  <a:schemeClr val="bg1"/>
                </a:solidFill>
                <a:latin typeface="Arabic Typesetting" pitchFamily="66" charset="-78"/>
                <a:cs typeface="Arabic Typesetting" pitchFamily="66" charset="-78"/>
              </a:rPr>
              <a:t>اللہ سے  دشمنی نہی کرنی۔</a:t>
            </a:r>
          </a:p>
          <a:p>
            <a:pPr marL="532638" lvl="1" indent="-514350" algn="justLow">
              <a:tabLst>
                <a:tab pos="257175" algn="l"/>
                <a:tab pos="571500" algn="l"/>
                <a:tab pos="3829050" algn="l"/>
              </a:tabLst>
            </a:pPr>
            <a:r>
              <a:rPr lang="nb-NO" sz="3600" b="1" dirty="0" smtClean="0">
                <a:solidFill>
                  <a:schemeClr val="bg1"/>
                </a:solidFill>
                <a:latin typeface="Arabic Typesetting" pitchFamily="66" charset="-78"/>
                <a:cs typeface="Arabic Typesetting" pitchFamily="66" charset="-78"/>
              </a:rPr>
              <a:t>(99-100) یہ وعدہ </a:t>
            </a:r>
            <a:r>
              <a:rPr lang="ar-AE" sz="3600" b="1" dirty="0" smtClean="0">
                <a:solidFill>
                  <a:schemeClr val="bg1"/>
                </a:solidFill>
                <a:latin typeface="Arabic Typesetting" pitchFamily="66" charset="-78"/>
                <a:cs typeface="Arabic Typesetting" pitchFamily="66" charset="-78"/>
              </a:rPr>
              <a:t>توڑنے </a:t>
            </a:r>
            <a:r>
              <a:rPr lang="nb-NO" sz="3600" b="1" dirty="0" smtClean="0">
                <a:solidFill>
                  <a:schemeClr val="bg1"/>
                </a:solidFill>
                <a:latin typeface="Arabic Typesetting" pitchFamily="66" charset="-78"/>
                <a:cs typeface="Arabic Typesetting" pitchFamily="66" charset="-78"/>
              </a:rPr>
              <a:t>والے۔                                 </a:t>
            </a:r>
            <a:br>
              <a:rPr lang="nb-NO" sz="3600" b="1" dirty="0" smtClean="0">
                <a:solidFill>
                  <a:schemeClr val="bg1"/>
                </a:solidFill>
                <a:latin typeface="Arabic Typesetting" pitchFamily="66" charset="-78"/>
                <a:cs typeface="Arabic Typesetting" pitchFamily="66" charset="-78"/>
              </a:rPr>
            </a:br>
            <a:r>
              <a:rPr lang="nb-NO" sz="3600" b="1" dirty="0" smtClean="0">
                <a:solidFill>
                  <a:schemeClr val="bg1"/>
                </a:solidFill>
                <a:latin typeface="Arabic Typesetting" pitchFamily="66" charset="-78"/>
                <a:cs typeface="Arabic Typesetting" pitchFamily="66" charset="-78"/>
              </a:rPr>
              <a:t>              (101)  کتاب اللہی.                     </a:t>
            </a:r>
            <a:br>
              <a:rPr lang="nb-NO" sz="3600" b="1" dirty="0" smtClean="0">
                <a:solidFill>
                  <a:schemeClr val="bg1"/>
                </a:solidFill>
                <a:latin typeface="Arabic Typesetting" pitchFamily="66" charset="-78"/>
                <a:cs typeface="Arabic Typesetting" pitchFamily="66" charset="-78"/>
              </a:rPr>
            </a:br>
            <a:r>
              <a:rPr lang="nb-NO" sz="3600" b="1" dirty="0" smtClean="0">
                <a:solidFill>
                  <a:schemeClr val="bg1"/>
                </a:solidFill>
                <a:latin typeface="Arabic Typesetting" pitchFamily="66" charset="-78"/>
                <a:cs typeface="Arabic Typesetting" pitchFamily="66" charset="-78"/>
              </a:rPr>
              <a:t>            (102) گھر </a:t>
            </a:r>
            <a:r>
              <a:rPr lang="ar-AE" sz="3600" b="1" dirty="0" smtClean="0">
                <a:solidFill>
                  <a:schemeClr val="bg1"/>
                </a:solidFill>
                <a:latin typeface="Arabic Typesetting" pitchFamily="66" charset="-78"/>
                <a:cs typeface="Arabic Typesetting" pitchFamily="66" charset="-78"/>
              </a:rPr>
              <a:t>توڑ</a:t>
            </a:r>
            <a:r>
              <a:rPr lang="nb-NO" sz="3600" b="1" dirty="0" smtClean="0">
                <a:solidFill>
                  <a:schemeClr val="bg1"/>
                </a:solidFill>
                <a:latin typeface="Arabic Typesetting" pitchFamily="66" charset="-78"/>
                <a:cs typeface="Arabic Typesetting" pitchFamily="66" charset="-78"/>
              </a:rPr>
              <a:t> دہ                       </a:t>
            </a:r>
            <a:br>
              <a:rPr lang="nb-NO" sz="3600" b="1" dirty="0" smtClean="0">
                <a:solidFill>
                  <a:schemeClr val="bg1"/>
                </a:solidFill>
                <a:latin typeface="Arabic Typesetting" pitchFamily="66" charset="-78"/>
                <a:cs typeface="Arabic Typesetting" pitchFamily="66" charset="-78"/>
              </a:rPr>
            </a:br>
            <a:r>
              <a:rPr lang="nb-NO" sz="3600" b="1" dirty="0" smtClean="0">
                <a:solidFill>
                  <a:schemeClr val="bg1"/>
                </a:solidFill>
                <a:latin typeface="Arabic Typesetting" pitchFamily="66" charset="-78"/>
                <a:cs typeface="Arabic Typesetting" pitchFamily="66" charset="-78"/>
              </a:rPr>
              <a:t>                               (103)       جادہ </a:t>
            </a:r>
            <a:r>
              <a:rPr lang="ar-AE" sz="3600" b="1" dirty="0" smtClean="0">
                <a:solidFill>
                  <a:schemeClr val="bg1"/>
                </a:solidFill>
                <a:latin typeface="Arabic Typesetting" pitchFamily="66" charset="-78"/>
                <a:cs typeface="Arabic Typesetting" pitchFamily="66" charset="-78"/>
              </a:rPr>
              <a:t>کے بعد</a:t>
            </a:r>
            <a:r>
              <a:rPr lang="nb-NO" sz="3600" b="1" dirty="0" smtClean="0">
                <a:solidFill>
                  <a:schemeClr val="bg1"/>
                </a:solidFill>
                <a:latin typeface="Arabic Typesetting" pitchFamily="66" charset="-78"/>
                <a:cs typeface="Arabic Typesetting" pitchFamily="66" charset="-78"/>
              </a:rPr>
              <a:t>تاجدیدہ ایمان کی دعوت۔ </a:t>
            </a:r>
          </a:p>
          <a:p>
            <a:pPr marL="532638" lvl="1" indent="-514350" algn="justLow">
              <a:tabLst>
                <a:tab pos="257175" algn="l"/>
                <a:tab pos="571500" algn="l"/>
                <a:tab pos="3829050" algn="l"/>
              </a:tabLst>
            </a:pPr>
            <a:endParaRPr lang="nb-NO" sz="3200" b="1" dirty="0" smtClean="0"/>
          </a:p>
          <a:p>
            <a:pPr marL="532638" lvl="1" indent="-514350" algn="justLow">
              <a:tabLst>
                <a:tab pos="257175" algn="l"/>
                <a:tab pos="571500" algn="l"/>
                <a:tab pos="3829050" algn="l"/>
              </a:tabLst>
            </a:pPr>
            <a:endParaRPr lang="en-US" sz="3200" dirty="0" smtClean="0">
              <a:latin typeface="Arabic Typesetting" pitchFamily="66" charset="-78"/>
              <a:ea typeface="Times New Roman"/>
              <a:cs typeface="Arabic Typesetting" pitchFamily="66"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latin typeface="Andalus" pitchFamily="18" charset="-78"/>
                <a:cs typeface="Andalus" pitchFamily="18" charset="-78"/>
              </a:rPr>
              <a:t>Background of Verses…</a:t>
            </a:r>
            <a:endParaRPr lang="en-US" sz="5400" dirty="0">
              <a:latin typeface="Andalus" pitchFamily="18" charset="-78"/>
              <a:cs typeface="Andalus" pitchFamily="18" charset="-78"/>
            </a:endParaRPr>
          </a:p>
        </p:txBody>
      </p:sp>
      <p:sp>
        <p:nvSpPr>
          <p:cNvPr id="3" name="Content Placeholder 2"/>
          <p:cNvSpPr>
            <a:spLocks noGrp="1"/>
          </p:cNvSpPr>
          <p:nvPr>
            <p:ph idx="1"/>
          </p:nvPr>
        </p:nvSpPr>
        <p:spPr>
          <a:xfrm>
            <a:off x="323528" y="1844824"/>
            <a:ext cx="8229600" cy="4625609"/>
          </a:xfrm>
        </p:spPr>
        <p:txBody>
          <a:bodyPr>
            <a:normAutofit/>
          </a:bodyPr>
          <a:lstStyle/>
          <a:p>
            <a:r>
              <a:rPr lang="en-US" dirty="0" smtClean="0">
                <a:solidFill>
                  <a:schemeClr val="bg1"/>
                </a:solidFill>
                <a:latin typeface="Andalus" pitchFamily="18" charset="-78"/>
                <a:cs typeface="Andalus" pitchFamily="18" charset="-78"/>
              </a:rPr>
              <a:t>Final </a:t>
            </a:r>
            <a:r>
              <a:rPr lang="en-US" dirty="0" err="1" smtClean="0">
                <a:solidFill>
                  <a:schemeClr val="bg1"/>
                </a:solidFill>
                <a:latin typeface="Andalus" pitchFamily="18" charset="-78"/>
                <a:cs typeface="Andalus" pitchFamily="18" charset="-78"/>
              </a:rPr>
              <a:t>Adress</a:t>
            </a:r>
            <a:r>
              <a:rPr lang="en-US" dirty="0" smtClean="0">
                <a:solidFill>
                  <a:schemeClr val="bg1"/>
                </a:solidFill>
                <a:latin typeface="Andalus" pitchFamily="18" charset="-78"/>
                <a:cs typeface="Andalus" pitchFamily="18" charset="-78"/>
              </a:rPr>
              <a:t> to </a:t>
            </a:r>
            <a:r>
              <a:rPr lang="en-US" dirty="0" err="1" smtClean="0">
                <a:solidFill>
                  <a:schemeClr val="bg1"/>
                </a:solidFill>
                <a:latin typeface="Andalus" pitchFamily="18" charset="-78"/>
                <a:cs typeface="Andalus" pitchFamily="18" charset="-78"/>
              </a:rPr>
              <a:t>jews</a:t>
            </a:r>
            <a:r>
              <a:rPr lang="en-US" dirty="0" smtClean="0">
                <a:solidFill>
                  <a:schemeClr val="bg1"/>
                </a:solidFill>
                <a:latin typeface="Andalus" pitchFamily="18" charset="-78"/>
                <a:cs typeface="Andalus" pitchFamily="18" charset="-78"/>
              </a:rPr>
              <a:t>…through their history</a:t>
            </a:r>
          </a:p>
          <a:p>
            <a:endParaRPr lang="en-US" dirty="0" smtClean="0">
              <a:solidFill>
                <a:schemeClr val="bg1"/>
              </a:solidFill>
              <a:latin typeface="Andalus" pitchFamily="18" charset="-78"/>
              <a:cs typeface="Andalus" pitchFamily="18" charset="-78"/>
            </a:endParaRPr>
          </a:p>
        </p:txBody>
      </p:sp>
      <p:pic>
        <p:nvPicPr>
          <p:cNvPr id="2052" name="Picture 4" descr="C:\Users\iffat\AppData\Local\Microsoft\Windows\Temporary Internet Files\Content.IE5\TF8P4OJO\MC900347211[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588224" y="5085184"/>
            <a:ext cx="1129277" cy="1539854"/>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pic>
        <p:nvPicPr>
          <p:cNvPr id="7" name="Picture 4" descr="C:\Users\iffat\AppData\Local\Microsoft\Windows\Temporary Internet Files\Content.IE5\TF8P4OJO\MC900347211[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884368" y="5085184"/>
            <a:ext cx="1129277" cy="1539854"/>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pic>
        <p:nvPicPr>
          <p:cNvPr id="8" name="Picture 4" descr="C:\Users\iffat\AppData\Local\Microsoft\Windows\Temporary Internet Files\Content.IE5\TF8P4OJO\MC900347211[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292080" y="5085184"/>
            <a:ext cx="1129277" cy="1539854"/>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pic>
        <p:nvPicPr>
          <p:cNvPr id="9" name="Picture 4" descr="C:\Users\iffat\AppData\Local\Microsoft\Windows\Temporary Internet Files\Content.IE5\TF8P4OJO\MC900347211[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699792" y="5085184"/>
            <a:ext cx="1129277" cy="1539854"/>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pic>
        <p:nvPicPr>
          <p:cNvPr id="10" name="Picture 4" descr="C:\Users\iffat\AppData\Local\Microsoft\Windows\Temporary Internet Files\Content.IE5\TF8P4OJO\MC900347211[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995936" y="5085184"/>
            <a:ext cx="1129277" cy="1539854"/>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pic>
        <p:nvPicPr>
          <p:cNvPr id="11" name="Picture 4" descr="C:\Users\iffat\AppData\Local\Microsoft\Windows\Temporary Internet Files\Content.IE5\TF8P4OJO\MC900347211[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5085184"/>
            <a:ext cx="1129277" cy="1539854"/>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pic>
        <p:nvPicPr>
          <p:cNvPr id="12" name="Picture 4" descr="C:\Users\iffat\AppData\Local\Microsoft\Windows\Temporary Internet Files\Content.IE5\TF8P4OJO\MC900347211[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75656" y="5085184"/>
            <a:ext cx="1129277" cy="1539854"/>
          </a:xfrm>
          <a:prstGeom prst="rect">
            <a:avLst/>
          </a:prstGeom>
          <a:noFill/>
          <a:extLst>
            <a:ext uri="{909E8E84-426E-40DD-AFC4-6F175D3DCCD1}">
              <a14:hiddenFill xmlns:a14="http://schemas.microsoft.com/office/drawing/2010/main" xmlns="">
                <a:solidFill>
                  <a:srgbClr xmlns:mc="http://schemas.openxmlformats.org/markup-compatibility/2006" val="FFFFFF" mc:Ignorable=""/>
                </a:solidFill>
              </a14:hiddenFill>
            </a:ext>
          </a:extLst>
        </p:spPr>
      </p:pic>
    </p:spTree>
    <p:extLst>
      <p:ext uri="{BB962C8B-B14F-4D97-AF65-F5344CB8AC3E}">
        <p14:creationId xmlns:p14="http://schemas.microsoft.com/office/powerpoint/2010/main" xmlns="" val="18590993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        </a:t>
            </a:r>
            <a:r>
              <a:rPr lang="nb-NO" sz="6000" dirty="0" smtClean="0">
                <a:latin typeface="Arabic Typesetting" pitchFamily="66" charset="-78"/>
                <a:cs typeface="Arabic Typesetting" pitchFamily="66" charset="-78"/>
              </a:rPr>
              <a:t>(92-93)</a:t>
            </a:r>
            <a:r>
              <a:rPr lang="ar-AE" sz="6000" dirty="0" smtClean="0">
                <a:latin typeface="Arabic Typesetting" pitchFamily="66" charset="-78"/>
                <a:cs typeface="Arabic Typesetting" pitchFamily="66" charset="-78"/>
              </a:rPr>
              <a:t>وَلَقَدۡ جَآءَڪُم مُّوسَىٰ</a:t>
            </a:r>
            <a:r>
              <a:rPr lang="nb-NO" sz="6000" dirty="0" smtClean="0">
                <a:latin typeface="Arabic Typesetting" pitchFamily="66" charset="-78"/>
                <a:cs typeface="Arabic Typesetting" pitchFamily="66" charset="-78"/>
              </a:rPr>
              <a:t> </a:t>
            </a: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r>
              <a:rPr lang="en-US" dirty="0" smtClean="0">
                <a:solidFill>
                  <a:schemeClr val="bg1"/>
                </a:solidFill>
                <a:latin typeface="Andalus" pitchFamily="18" charset="-78"/>
                <a:cs typeface="Andalus" pitchFamily="18" charset="-78"/>
              </a:rPr>
              <a:t>Although The Jews denied the Truth, They claimed to be Believers!  </a:t>
            </a:r>
          </a:p>
          <a:p>
            <a:endParaRPr lang="en-US" dirty="0" smtClean="0">
              <a:solidFill>
                <a:schemeClr val="bg1"/>
              </a:solidFill>
              <a:latin typeface="Andalus" pitchFamily="18" charset="-78"/>
              <a:cs typeface="Andalus" pitchFamily="18" charset="-78"/>
            </a:endParaRPr>
          </a:p>
          <a:p>
            <a:r>
              <a:rPr lang="nb-NO" dirty="0" err="1" smtClean="0">
                <a:solidFill>
                  <a:schemeClr val="bg1"/>
                </a:solidFill>
                <a:latin typeface="Andalus" pitchFamily="18" charset="-78"/>
                <a:cs typeface="Andalus" pitchFamily="18" charset="-78"/>
              </a:rPr>
              <a:t>Bani</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israel</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ko</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jatlaya</a:t>
            </a:r>
            <a:r>
              <a:rPr lang="nb-NO" dirty="0" smtClean="0">
                <a:solidFill>
                  <a:schemeClr val="bg1"/>
                </a:solidFill>
                <a:latin typeface="Andalus" pitchFamily="18" charset="-78"/>
                <a:cs typeface="Andalus" pitchFamily="18" charset="-78"/>
              </a:rPr>
              <a:t> ja </a:t>
            </a:r>
            <a:r>
              <a:rPr lang="nb-NO" dirty="0" err="1" smtClean="0">
                <a:solidFill>
                  <a:schemeClr val="bg1"/>
                </a:solidFill>
                <a:latin typeface="Andalus" pitchFamily="18" charset="-78"/>
                <a:cs typeface="Andalus" pitchFamily="18" charset="-78"/>
              </a:rPr>
              <a:t>raha</a:t>
            </a:r>
            <a:r>
              <a:rPr lang="nb-NO" dirty="0" smtClean="0">
                <a:solidFill>
                  <a:schemeClr val="bg1"/>
                </a:solidFill>
                <a:latin typeface="Andalus" pitchFamily="18" charset="-78"/>
                <a:cs typeface="Andalus" pitchFamily="18" charset="-78"/>
              </a:rPr>
              <a:t> hai</a:t>
            </a:r>
          </a:p>
          <a:p>
            <a:r>
              <a:rPr lang="nb-NO" dirty="0" err="1" smtClean="0">
                <a:solidFill>
                  <a:schemeClr val="bg1"/>
                </a:solidFill>
                <a:latin typeface="Andalus" pitchFamily="18" charset="-78"/>
                <a:cs typeface="Andalus" pitchFamily="18" charset="-78"/>
              </a:rPr>
              <a:t>Moosa</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kohe</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tor</a:t>
            </a:r>
            <a:r>
              <a:rPr lang="nb-NO" dirty="0" smtClean="0">
                <a:solidFill>
                  <a:schemeClr val="bg1"/>
                </a:solidFill>
                <a:latin typeface="Andalus" pitchFamily="18" charset="-78"/>
                <a:cs typeface="Andalus" pitchFamily="18" charset="-78"/>
              </a:rPr>
              <a:t> par </a:t>
            </a:r>
            <a:r>
              <a:rPr lang="nb-NO" dirty="0" err="1" smtClean="0">
                <a:solidFill>
                  <a:schemeClr val="bg1"/>
                </a:solidFill>
                <a:latin typeface="Andalus" pitchFamily="18" charset="-78"/>
                <a:cs typeface="Andalus" pitchFamily="18" charset="-78"/>
              </a:rPr>
              <a:t>gay</a:t>
            </a:r>
            <a:r>
              <a:rPr lang="nb-NO" dirty="0" smtClean="0">
                <a:solidFill>
                  <a:schemeClr val="bg1"/>
                </a:solidFill>
                <a:latin typeface="Andalus" pitchFamily="18" charset="-78"/>
                <a:cs typeface="Andalus" pitchFamily="18" charset="-78"/>
              </a:rPr>
              <a:t> to </a:t>
            </a:r>
            <a:r>
              <a:rPr lang="nb-NO" dirty="0" err="1" smtClean="0">
                <a:solidFill>
                  <a:schemeClr val="bg1"/>
                </a:solidFill>
                <a:latin typeface="Andalus" pitchFamily="18" charset="-78"/>
                <a:cs typeface="Andalus" pitchFamily="18" charset="-78"/>
              </a:rPr>
              <a:t>tum</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nay</a:t>
            </a:r>
            <a:r>
              <a:rPr lang="nb-NO" dirty="0" smtClean="0">
                <a:solidFill>
                  <a:schemeClr val="bg1"/>
                </a:solidFill>
                <a:latin typeface="Andalus" pitchFamily="18" charset="-78"/>
                <a:cs typeface="Andalus" pitchFamily="18" charset="-78"/>
              </a:rPr>
              <a:t>….</a:t>
            </a:r>
          </a:p>
          <a:p>
            <a:r>
              <a:rPr lang="nb-NO" dirty="0" err="1" smtClean="0">
                <a:solidFill>
                  <a:schemeClr val="bg1"/>
                </a:solidFill>
                <a:latin typeface="Andalus" pitchFamily="18" charset="-78"/>
                <a:cs typeface="Andalus" pitchFamily="18" charset="-78"/>
              </a:rPr>
              <a:t>Bani</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israel</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nay</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sirf</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aap</a:t>
            </a:r>
            <a:r>
              <a:rPr lang="nb-NO" dirty="0" smtClean="0">
                <a:solidFill>
                  <a:schemeClr val="bg1"/>
                </a:solidFill>
                <a:latin typeface="Andalus" pitchFamily="18" charset="-78"/>
                <a:cs typeface="Andalus" pitchFamily="18" charset="-78"/>
              </a:rPr>
              <a:t> ka </a:t>
            </a:r>
            <a:r>
              <a:rPr lang="nb-NO" dirty="0" err="1" smtClean="0">
                <a:solidFill>
                  <a:schemeClr val="bg1"/>
                </a:solidFill>
                <a:latin typeface="Andalus" pitchFamily="18" charset="-78"/>
                <a:cs typeface="Andalus" pitchFamily="18" charset="-78"/>
              </a:rPr>
              <a:t>nahi</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inkar</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kiya</a:t>
            </a:r>
            <a:r>
              <a:rPr lang="nb-NO" dirty="0" smtClean="0">
                <a:solidFill>
                  <a:schemeClr val="bg1"/>
                </a:solidFill>
                <a:latin typeface="Andalus" pitchFamily="18" charset="-78"/>
                <a:cs typeface="Andalus" pitchFamily="18" charset="-78"/>
              </a:rPr>
              <a:t> </a:t>
            </a:r>
            <a:r>
              <a:rPr lang="nb-NO" dirty="0" err="1" smtClean="0">
                <a:solidFill>
                  <a:schemeClr val="bg1"/>
                </a:solidFill>
                <a:latin typeface="Andalus" pitchFamily="18" charset="-78"/>
                <a:cs typeface="Andalus" pitchFamily="18" charset="-78"/>
              </a:rPr>
              <a:t>balkay</a:t>
            </a:r>
            <a:r>
              <a:rPr lang="nb-NO" dirty="0" smtClean="0">
                <a:solidFill>
                  <a:schemeClr val="bg1"/>
                </a:solidFill>
                <a:latin typeface="Andalus" pitchFamily="18" charset="-78"/>
                <a:cs typeface="Andalus" pitchFamily="18" charset="-78"/>
              </a:rPr>
              <a:t> …. </a:t>
            </a:r>
          </a:p>
          <a:p>
            <a:r>
              <a:rPr lang="nb-NO" dirty="0" smtClean="0">
                <a:solidFill>
                  <a:schemeClr val="bg1"/>
                </a:solidFill>
                <a:latin typeface="Andalus" pitchFamily="18" charset="-78"/>
                <a:cs typeface="Andalus" pitchFamily="18" charset="-78"/>
              </a:rPr>
              <a:t>Allah nay in kay dil main  bachre ki mohabbat dal di,,,,, kiyu?</a:t>
            </a:r>
          </a:p>
          <a:p>
            <a:endParaRPr lang="ar-SA" i="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pPr>
              <a:defRPr/>
            </a:pPr>
            <a:r>
              <a:rPr lang="nb-NO" sz="6000" dirty="0" smtClean="0">
                <a:latin typeface="Arabic Typesetting" pitchFamily="66" charset="-78"/>
                <a:cs typeface="Arabic Typesetting" pitchFamily="66" charset="-78"/>
              </a:rPr>
              <a:t>       (93)</a:t>
            </a:r>
            <a:r>
              <a:rPr lang="ar-AE" sz="6000" dirty="0" smtClean="0">
                <a:latin typeface="Arabic Typesetting" pitchFamily="66" charset="-78"/>
                <a:cs typeface="Arabic Typesetting" pitchFamily="66" charset="-78"/>
              </a:rPr>
              <a:t>وَإِذۡ أَخَذۡنَا مِيثَـٰقَكُمۡ</a:t>
            </a:r>
            <a:r>
              <a:rPr lang="nb-NO" sz="6000" dirty="0" smtClean="0">
                <a:latin typeface="Arabic Typesetting" pitchFamily="66" charset="-78"/>
                <a:cs typeface="Arabic Typesetting" pitchFamily="66" charset="-78"/>
              </a:rPr>
              <a:t>    </a:t>
            </a:r>
            <a:r>
              <a:rPr lang="ar-AE" dirty="0" smtClean="0">
                <a:latin typeface="Arabic Typesetting" pitchFamily="66" charset="-78"/>
                <a:cs typeface="Arabic Typesetting" pitchFamily="66" charset="-78"/>
              </a:rPr>
              <a:t> </a:t>
            </a:r>
            <a:endParaRPr lang="nb-NO"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pPr>
              <a:buNone/>
            </a:pPr>
            <a:r>
              <a:rPr lang="en-US" dirty="0" smtClean="0">
                <a:solidFill>
                  <a:schemeClr val="bg1"/>
                </a:solidFill>
                <a:latin typeface="Andalus" pitchFamily="18" charset="-78"/>
                <a:cs typeface="Andalus" pitchFamily="18" charset="-78"/>
              </a:rPr>
              <a:t>The Jews rebel after Allah took Their Covenant and raised. the Mountain above Their Heads </a:t>
            </a:r>
            <a:endParaRPr lang="nb-NO" dirty="0">
              <a:solidFill>
                <a:schemeClr val="bg1"/>
              </a:solidFill>
              <a:latin typeface="Andalus" pitchFamily="18" charset="-78"/>
              <a:cs typeface="Andalus" pitchFamily="18" charset="-7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
  <a:themeElements>
    <a:clrScheme name="Modul">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6143</TotalTime>
  <Words>834</Words>
  <Application>Microsoft Office PowerPoint</Application>
  <PresentationFormat>On-screen Show (4:3)</PresentationFormat>
  <Paragraphs>137</Paragraphs>
  <Slides>25</Slides>
  <Notes>9</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Modul</vt:lpstr>
      <vt:lpstr>      Sabeel-ul-Huda    </vt:lpstr>
      <vt:lpstr>Tafseer</vt:lpstr>
      <vt:lpstr>Today,s Lesson آج کا سبق      </vt:lpstr>
      <vt:lpstr>Goals (مقاصد) </vt:lpstr>
      <vt:lpstr>Reminder...</vt:lpstr>
      <vt:lpstr>Main Topics of Lesson</vt:lpstr>
      <vt:lpstr>Background of Verses…</vt:lpstr>
      <vt:lpstr>        (92-93)وَلَقَدۡ جَآءَڪُم مُّوسَىٰ </vt:lpstr>
      <vt:lpstr>       (93)وَإِذۡ أَخَذۡنَا مِيثَـٰقَكُمۡ     </vt:lpstr>
      <vt:lpstr>    (94-95)قُلۡ إِن كَانَتۡ لَڪُمُ ٱلدَّارُ             </vt:lpstr>
      <vt:lpstr>                     (96) وَلَتَجِدَنَّہُمۡ أَحۡرَصَ ٱلنَّاسِ </vt:lpstr>
      <vt:lpstr>Chalenge to Jews.....</vt:lpstr>
      <vt:lpstr>(97-98) قُلۡ مَن كَانَ عَدُوًّ۬ا لِّجِبۡرِيلَ </vt:lpstr>
      <vt:lpstr> (99-100) وَلَقَدۡ أَنزَلۡنَآ إِلَيۡكَ ءَايَـٰتِۭ بَيِّنَـٰتٍ۬‌ۖ  </vt:lpstr>
      <vt:lpstr>(101) وَلَمَّا جَآءَهُمۡ رَسُولٌ۬ </vt:lpstr>
      <vt:lpstr>Jadoo/ shaytan ki tilawah</vt:lpstr>
      <vt:lpstr>            (102-103) وَٱتَّبَعُواْ مَا تَتۡلُواْ ٱلشَّيَـٰطِينُ </vt:lpstr>
      <vt:lpstr>﴿فَيَتَعَلَّمُونَ مِنْهُمَا مَا يُفَرِّقُونَ بِهِ بَيْنَ الْمَرْءِ وَزَوْجِهِ﴾</vt:lpstr>
      <vt:lpstr>                ﴿وَيَتَعَلَّمُونَ مَا يَضُرُّهُمْ وَلاَ يَنفَعُهُمْ﴾</vt:lpstr>
      <vt:lpstr>﴿وَلَوْ أَنَّهُمْ ءَامَنُواْ واتَّقَوْا لَمَثُوبَةٌ مِّنْ عِندِ اللَّهِ خَيْرٌ﴾</vt:lpstr>
      <vt:lpstr> ٱلۡمَلَڪَيۡنِ بِبَابِلَ هَـٰرُوتَ وَمَـٰرُوتَ                                                        </vt:lpstr>
      <vt:lpstr>                          جادو کی حقیقت                </vt:lpstr>
      <vt:lpstr>Types of Magic</vt:lpstr>
      <vt:lpstr>جادو  سے بچنے اور بچانے کے طریقے</vt:lpstr>
      <vt:lpstr>Slide 25</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Ulfat</dc:creator>
  <cp:lastModifiedBy>Ulfat</cp:lastModifiedBy>
  <cp:revision>262</cp:revision>
  <dcterms:created xsi:type="dcterms:W3CDTF">2010-10-08T17:38:13Z</dcterms:created>
  <dcterms:modified xsi:type="dcterms:W3CDTF">2010-11-13T11:39:21Z</dcterms:modified>
</cp:coreProperties>
</file>