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18"/>
  </p:notesMasterIdLst>
  <p:sldIdLst>
    <p:sldId id="256" r:id="rId2"/>
    <p:sldId id="273" r:id="rId3"/>
    <p:sldId id="281" r:id="rId4"/>
    <p:sldId id="289" r:id="rId5"/>
    <p:sldId id="316" r:id="rId6"/>
    <p:sldId id="317" r:id="rId7"/>
    <p:sldId id="331" r:id="rId8"/>
    <p:sldId id="324" r:id="rId9"/>
    <p:sldId id="319" r:id="rId10"/>
    <p:sldId id="288" r:id="rId11"/>
    <p:sldId id="332" r:id="rId12"/>
    <p:sldId id="327" r:id="rId13"/>
    <p:sldId id="326" r:id="rId14"/>
    <p:sldId id="329" r:id="rId15"/>
    <p:sldId id="330" r:id="rId16"/>
    <p:sldId id="280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568" autoAdjust="0"/>
    <p:restoredTop sz="86444" autoAdjust="0"/>
  </p:normalViewPr>
  <p:slideViewPr>
    <p:cSldViewPr>
      <p:cViewPr>
        <p:scale>
          <a:sx n="60" d="100"/>
          <a:sy n="60" d="100"/>
        </p:scale>
        <p:origin x="-750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9ADA4-CBC2-43D2-8C8E-07ECF471599C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9332D-11D4-4768-AD1E-73951FEDF4F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512751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1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Story of  Adam and </a:t>
            </a:r>
            <a:r>
              <a:rPr lang="en-US" dirty="0" err="1" smtClean="0"/>
              <a:t>iblees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297432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296485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Rektangel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2" name="Rektangel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accent5">
                <a:lumMod val="75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6F78733-40C8-414B-B558-F1CCA6B6DA2E}" type="datetimeFigureOut">
              <a:rPr lang="nb-NO" smtClean="0"/>
              <a:pPr/>
              <a:t>06.11.2010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8077200" cy="4608512"/>
          </a:xfrm>
        </p:spPr>
        <p:txBody>
          <a:bodyPr>
            <a:normAutofit/>
          </a:bodyPr>
          <a:lstStyle/>
          <a:p>
            <a:r>
              <a:rPr lang="nb-NO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     Sabeel-ul-Huda    </a:t>
            </a:r>
            <a:endParaRPr lang="nb-NO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sz="3200" b="1" dirty="0" smtClean="0"/>
              <a:t>                             </a:t>
            </a:r>
            <a:r>
              <a:rPr lang="nb-NO" sz="3200" b="1" dirty="0" err="1"/>
              <a:t>Lesson</a:t>
            </a:r>
            <a:r>
              <a:rPr lang="nb-NO" sz="3200" b="1" dirty="0"/>
              <a:t> </a:t>
            </a:r>
            <a:r>
              <a:rPr lang="nb-NO" sz="3200" b="1" dirty="0" smtClean="0"/>
              <a:t>13</a:t>
            </a:r>
          </a:p>
          <a:p>
            <a:r>
              <a:rPr lang="nb-NO" sz="3200" b="1" dirty="0" smtClean="0"/>
              <a:t>                   (Al-Baqarah: 75-82 )</a:t>
            </a:r>
            <a:endParaRPr lang="nb-NO" sz="3200" b="1" dirty="0"/>
          </a:p>
        </p:txBody>
      </p:sp>
      <p:pic>
        <p:nvPicPr>
          <p:cNvPr id="3074" name="Picture 2" descr="C:\Users\iffat\AppData\Local\Microsoft\Windows\Temporary Internet Files\Content.IE5\4JNA9N3L\MC90015631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01208"/>
            <a:ext cx="1466017" cy="143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b="1" dirty="0" err="1" smtClean="0">
                <a:latin typeface="Baskerville Old Face" pitchFamily="18" charset="0"/>
              </a:rPr>
              <a:t>Ayat</a:t>
            </a:r>
            <a:r>
              <a:rPr lang="nb-NO" b="1" dirty="0" smtClean="0">
                <a:latin typeface="Baskerville Old Face" pitchFamily="18" charset="0"/>
              </a:rPr>
              <a:t> 78       </a:t>
            </a:r>
            <a:r>
              <a:rPr lang="ar-AE" dirty="0" smtClean="0"/>
              <a:t>وَمِنۡہُمۡ أُمِّيُّونَ </a:t>
            </a:r>
            <a:r>
              <a:rPr lang="nb-NO" b="1" dirty="0" smtClean="0">
                <a:latin typeface="Baskerville Old Face" pitchFamily="18" charset="0"/>
              </a:rPr>
              <a:t>      </a:t>
            </a:r>
            <a:endParaRPr lang="nb-NO" b="1" dirty="0">
              <a:latin typeface="Baskerville Old Face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en-US" sz="3200" kern="12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. 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there are among them illiterates</a:t>
            </a: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who know not the Book</a:t>
            </a: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but (see therein their own) desires</a:t>
            </a: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do nothing but conjecture</a:t>
            </a: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kumimoji="0" lang="ar-SA" sz="3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اُمِّيُّوۡنَ</a:t>
            </a:r>
            <a:endParaRPr kumimoji="0" lang="nb-NO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kumimoji="0" lang="en-US" sz="3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</a:t>
            </a:r>
            <a:endParaRPr kumimoji="0" lang="nb-NO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r>
              <a:rPr kumimoji="0" lang="ar-SA" sz="3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يَظُنُّوۡنَ‏</a:t>
            </a:r>
            <a:endParaRPr kumimoji="0" lang="nb-NO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73152" indent="0">
              <a:buNone/>
            </a:pPr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365760" lvl="1" indent="0">
              <a:buNone/>
            </a:pPr>
            <a:r>
              <a:rPr lang="nb-NO" dirty="0" smtClean="0">
                <a:solidFill>
                  <a:schemeClr val="bg1"/>
                </a:solidFill>
              </a:rPr>
              <a:t>         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Aam</a:t>
            </a:r>
            <a:r>
              <a:rPr lang="nb-NO" dirty="0" smtClean="0"/>
              <a:t> </a:t>
            </a:r>
            <a:r>
              <a:rPr lang="nb-NO" dirty="0" err="1" smtClean="0"/>
              <a:t>yahud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Kitab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kay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bare may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babunyah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bate</a:t>
            </a:r>
          </a:p>
          <a:p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veham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aur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guman</a:t>
            </a:r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kitab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ka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ilam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nahi</a:t>
            </a:r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askerville Old Face" pitchFamily="18" charset="0"/>
              </a:rPr>
              <a:t>Ayat</a:t>
            </a:r>
            <a:r>
              <a:rPr lang="en-US" dirty="0" smtClean="0">
                <a:latin typeface="Baskerville Old Face" pitchFamily="18" charset="0"/>
              </a:rPr>
              <a:t> 79  </a:t>
            </a:r>
            <a:r>
              <a:rPr lang="ar-AE" dirty="0" smtClean="0"/>
              <a:t>فَوَيۡلٌ۬ لِّلَّذِينَ يَكۡتُبُونَ 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Write the book with their own hands and then say, "This is from Allah,'' </a:t>
            </a:r>
          </a:p>
          <a:p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purchase with it a little price! 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957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askerville Old Face" pitchFamily="18" charset="0"/>
              </a:rPr>
              <a:t>Ayat</a:t>
            </a:r>
            <a:r>
              <a:rPr lang="en-US" dirty="0" smtClean="0">
                <a:latin typeface="Baskerville Old Face" pitchFamily="18" charset="0"/>
              </a:rPr>
              <a:t> 80 </a:t>
            </a:r>
            <a:r>
              <a:rPr lang="ar-AE" dirty="0" smtClean="0"/>
              <a:t>لَن تَمَسَّنَا ٱلنَّارُ </a:t>
            </a:r>
            <a:r>
              <a:rPr lang="en-US" dirty="0" smtClean="0">
                <a:latin typeface="Baskerville Old Face" pitchFamily="18" charset="0"/>
              </a:rPr>
              <a:t> 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will only remain in the Fire for a Few Days </a:t>
            </a:r>
          </a:p>
          <a:p>
            <a:endParaRPr kumimoji="0" lang="en-US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"Have ye taken a promise from Allah, </a:t>
            </a: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Allah never breaks His promise</a:t>
            </a:r>
          </a:p>
          <a:p>
            <a:endParaRPr kumimoji="0" lang="en-US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ar-SA" sz="3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يَشۡتَرُوۡ</a:t>
            </a:r>
            <a:endParaRPr kumimoji="0" lang="nb-NO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endParaRPr kumimoji="0" lang="en-US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ar-SA" sz="3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مَّعۡدُوۡدَةً</a:t>
            </a:r>
            <a:endParaRPr kumimoji="0" lang="nb-NO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endParaRPr kumimoji="0" lang="en-US" sz="3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8872" indent="0">
              <a:buNone/>
            </a:pP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11887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64763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Baskerville Old Face" pitchFamily="18" charset="0"/>
              </a:rPr>
              <a:t>Ayat</a:t>
            </a:r>
            <a:r>
              <a:rPr lang="en-US" dirty="0" smtClean="0">
                <a:latin typeface="Baskerville Old Face" pitchFamily="18" charset="0"/>
              </a:rPr>
              <a:t> 81</a:t>
            </a:r>
            <a:r>
              <a:rPr lang="en-US" baseline="0" dirty="0" smtClean="0">
                <a:latin typeface="Baskerville Old Face" pitchFamily="18" charset="0"/>
              </a:rPr>
              <a:t> </a:t>
            </a:r>
            <a:r>
              <a:rPr lang="ar-AE" dirty="0" smtClean="0"/>
              <a:t>بَلَىٰ مَن كَسَبَ سَيِّئَةً۬ 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kumimoji="0" lang="en-US" sz="3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Those who seek gain in evil, and are girt round by their sins</a:t>
            </a:r>
          </a:p>
          <a:p>
            <a:pPr algn="r"/>
            <a:endParaRPr kumimoji="0" lang="nb-NO" sz="36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r"/>
            <a:r>
              <a:rPr kumimoji="0" lang="ar-SA" sz="3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خَطِيْۤـــَٔتُهٗ</a:t>
            </a:r>
            <a:endParaRPr kumimoji="0" lang="nb-NO" sz="36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r"/>
            <a:endParaRPr kumimoji="0" lang="nb-NO" sz="36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r"/>
            <a:r>
              <a:rPr kumimoji="0" lang="ar-SA" sz="3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اَحَاطَتۡ</a:t>
            </a:r>
            <a:endParaRPr kumimoji="0" lang="nb-NO" sz="36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r">
              <a:buNone/>
            </a:pPr>
            <a:endParaRPr kumimoji="0" lang="nb-NO" sz="36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r">
              <a:buNone/>
            </a:pPr>
            <a:endParaRPr kumimoji="0" lang="nb-NO" sz="44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504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err="1" smtClean="0"/>
              <a:t>Ayat</a:t>
            </a:r>
            <a:r>
              <a:rPr lang="nb-NO" sz="4000" dirty="0" smtClean="0"/>
              <a:t> 82  </a:t>
            </a:r>
            <a:r>
              <a:rPr lang="ar-AE" sz="4000" dirty="0" smtClean="0"/>
              <a:t>و</a:t>
            </a:r>
            <a:r>
              <a:rPr lang="ar-AE" sz="4000" b="0" i="0" u="none" dirty="0" smtClean="0"/>
              <a:t>الَّذِينَ ءَامَنُواْ </a:t>
            </a:r>
            <a:endParaRPr lang="nb-NO" sz="4000" b="0" i="0" u="none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They shall be among the people of Paradise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kumimoji="0" lang="en-US" sz="3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ever</a:t>
            </a:r>
            <a:endParaRPr kumimoji="0" lang="nb-NO" sz="3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7842131" cy="456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 descr="C:\Users\iffat\AppData\Local\Microsoft\Windows\Temporary Internet Files\Content.IE5\FBN8Y7HH\MP90044393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6632"/>
            <a:ext cx="1152128" cy="11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pic>
        <p:nvPicPr>
          <p:cNvPr id="7172" name="Picture 4" descr="C:\Users\iffat\AppData\Local\Microsoft\Windows\Temporary Internet Files\Content.IE5\2VUD3JAS\MP900432723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528" y="188640"/>
            <a:ext cx="936104" cy="100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6600" b="1" dirty="0" err="1" smtClean="0">
                <a:latin typeface="Andalus" pitchFamily="18" charset="-78"/>
                <a:cs typeface="Andalus" pitchFamily="18" charset="-78"/>
              </a:rPr>
              <a:t>Tafseer</a:t>
            </a:r>
            <a:endParaRPr lang="nb-NO" sz="66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0800000" flipV="1">
            <a:off x="8676456" y="2852936"/>
            <a:ext cx="86544" cy="72008"/>
          </a:xfrm>
        </p:spPr>
        <p:txBody>
          <a:bodyPr>
            <a:normAutofit fontScale="25000" lnSpcReduction="20000"/>
          </a:bodyPr>
          <a:lstStyle/>
          <a:p>
            <a:endParaRPr lang="nb-NO" dirty="0"/>
          </a:p>
        </p:txBody>
      </p:sp>
      <p:pic>
        <p:nvPicPr>
          <p:cNvPr id="15374" name="Picture 14" descr="http://www.islam4roanoke.org/images/top-logo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771800" y="3140968"/>
            <a:ext cx="4032448" cy="1368152"/>
          </a:xfrm>
          <a:prstGeom prst="rect">
            <a:avLst/>
          </a:prstGeom>
          <a:noFill/>
        </p:spPr>
      </p:pic>
      <p:pic>
        <p:nvPicPr>
          <p:cNvPr id="4099" name="Picture 3" descr="C:\Users\iffat\AppData\Local\Microsoft\Windows\Temporary Internet Files\Content.IE5\TF8P4OJO\MP90043289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229200"/>
            <a:ext cx="1584176" cy="1414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852936"/>
            <a:ext cx="102992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54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457961"/>
            <a:ext cx="961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2 Groups of Jews &amp; their Behavior</a:t>
            </a:r>
            <a:endParaRPr lang="en-US" sz="54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26" name="Picture 2" descr="C:\Users\iffat\AppData\Local\Microsoft\Windows\Temporary Internet Files\Content.IE5\2VUD3JAS\MC90029587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068960"/>
            <a:ext cx="1598752" cy="187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b="1" dirty="0" smtClean="0">
                <a:latin typeface="Andalus" pitchFamily="18" charset="-78"/>
                <a:cs typeface="Andalus" pitchFamily="18" charset="-78"/>
              </a:rPr>
              <a:t>Main Topics of Lesson</a:t>
            </a:r>
            <a:endParaRPr lang="nb-NO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824536"/>
          </a:xfrm>
        </p:spPr>
        <p:txBody>
          <a:bodyPr>
            <a:noAutofit/>
          </a:bodyPr>
          <a:lstStyle/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endParaRPr lang="en-US" dirty="0" smtClean="0">
              <a:latin typeface="Andalus" pitchFamily="18" charset="-78"/>
              <a:ea typeface="Times New Roman"/>
              <a:cs typeface="Andalus" pitchFamily="18" charset="-78"/>
            </a:endParaRPr>
          </a:p>
          <a:p>
            <a:pPr marL="0" marR="0" indent="-320040" algn="justLow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>
                <a:tab pos="257175" algn="l"/>
                <a:tab pos="571500" algn="l"/>
                <a:tab pos="3829050" algn="l"/>
              </a:tabLst>
              <a:defRPr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</a:t>
            </a:r>
            <a:r>
              <a:rPr kumimoji="0" lang="en-US" sz="3200" kern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Ulma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e </a:t>
            </a:r>
            <a:r>
              <a:rPr kumimoji="0" lang="en-US" sz="3200" kern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Yahud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/ they will not believe in your religion </a:t>
            </a:r>
            <a:r>
              <a:rPr lang="en-US" baseline="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                                                   2:[75-77]</a:t>
            </a:r>
            <a:endParaRPr lang="en-US" dirty="0">
              <a:solidFill>
                <a:schemeClr val="bg1"/>
              </a:solidFill>
              <a:latin typeface="Andalus" pitchFamily="18" charset="-78"/>
              <a:ea typeface="Times New Roman"/>
              <a:cs typeface="Andalus" pitchFamily="18" charset="-78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kumimoji="0" lang="en-US" sz="3200" kern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Ummyyun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people/ they do nothing but conjecture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                                                2</a:t>
            </a:r>
            <a:r>
              <a:rPr lang="en-US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:[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78-79]</a:t>
            </a: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Khushfehmiyan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                                           2:[80]</a:t>
            </a:r>
          </a:p>
          <a:p>
            <a:pPr marL="457200" indent="-457200" algn="justLow">
              <a:tabLst>
                <a:tab pos="257175" algn="l"/>
                <a:tab pos="571500" algn="l"/>
                <a:tab pos="3829050" algn="l"/>
              </a:tabLst>
            </a:pP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Those who seek gain in evil, and are girt round by their sins</a:t>
            </a:r>
            <a:r>
              <a:rPr kumimoji="0" lang="en-US" sz="3200" kern="1200" baseline="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     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2: (81)</a:t>
            </a:r>
          </a:p>
          <a:p>
            <a:pPr marL="457200" indent="-45720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Jannat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amal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ka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phal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                                2:[82]</a:t>
            </a:r>
            <a:r>
              <a:rPr lang="en-US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	</a:t>
            </a: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endParaRPr lang="en-US" sz="2400" dirty="0">
              <a:solidFill>
                <a:schemeClr val="bg1"/>
              </a:solidFill>
              <a:latin typeface="Andalus" pitchFamily="18" charset="-78"/>
              <a:ea typeface="Times New Roman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latin typeface="Andalus" pitchFamily="18" charset="-78"/>
                <a:cs typeface="Andalus" pitchFamily="18" charset="-78"/>
              </a:rPr>
              <a:t>Background of Verses…</a:t>
            </a:r>
            <a:endParaRPr lang="en-US" sz="5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4625609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There were 2 groups of Jews in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Madina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Ulama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Awaam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633222" indent="-514350">
              <a:buFont typeface="+mj-lt"/>
              <a:buAutoNum type="arabicPeriod"/>
            </a:pP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Whole lesson is about their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atitude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909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askerville Old Face" pitchFamily="18" charset="0"/>
              </a:rPr>
              <a:t>Ayat</a:t>
            </a:r>
            <a:r>
              <a:rPr lang="en-US" dirty="0" smtClean="0">
                <a:latin typeface="Baskerville Old Face" pitchFamily="18" charset="0"/>
              </a:rPr>
              <a:t> 75—</a:t>
            </a:r>
            <a:r>
              <a:rPr lang="ar-AE" dirty="0" smtClean="0"/>
              <a:t>أَفَتَطْمَعُون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kumimoji="0" lang="en-US" sz="3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Hope that they will believe. </a:t>
            </a:r>
          </a:p>
          <a:p>
            <a:endParaRPr kumimoji="0" lang="en-US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 party of them heard the Word of Allah, and perverted…. </a:t>
            </a: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ar-SA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أَفَتَطْمَعُونَ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– </a:t>
            </a:r>
            <a:r>
              <a:rPr kumimoji="0" lang="en-US" sz="3200" kern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Tua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kumimoji="0" lang="en-US" sz="3200" kern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Meem-Ain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  Greed  with hope,</a:t>
            </a: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Hope of someone’ s  benefit</a:t>
            </a: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ar-SA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فَرِيۡقٌ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- </a:t>
            </a:r>
            <a:r>
              <a:rPr kumimoji="0" lang="en-US" sz="3200" kern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Fa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– Ra- </a:t>
            </a:r>
            <a:r>
              <a:rPr kumimoji="0" lang="en-US" sz="3200" kern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Qaaf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-   different</a:t>
            </a: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438912" marR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nb-NO" sz="3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>
              <a:solidFill>
                <a:prstClr val="white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496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Yahud ke Ulma ki Khyantyn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>
          <a:xfrm>
            <a:off x="0" y="1628800"/>
            <a:ext cx="8229600" cy="4625609"/>
          </a:xfrm>
        </p:spPr>
        <p:txBody>
          <a:bodyPr>
            <a:normAutofit lnSpcReduction="10000"/>
          </a:bodyPr>
          <a:lstStyle/>
          <a:p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Allah ka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qalam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jan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bojh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kar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badalna</a:t>
            </a:r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do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rawaye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mohafiq</a:t>
            </a:r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haq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ko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chupaty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hai</a:t>
            </a:r>
          </a:p>
          <a:p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apne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hath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se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kitab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likh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kar Allah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ki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batatye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hai</a:t>
            </a:r>
          </a:p>
          <a:p>
            <a:endParaRPr lang="nb-NO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Ayat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nb-NO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bechtay</a:t>
            </a: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hai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askerville Old Face" pitchFamily="18" charset="0"/>
              </a:rPr>
              <a:t>Ayat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baseline="0" dirty="0" smtClean="0">
                <a:latin typeface="Baskerville Old Face" pitchFamily="18" charset="0"/>
              </a:rPr>
              <a:t> 76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ar-AE" dirty="0" smtClean="0"/>
              <a:t>وَإِذَا لَقُواْ ٱلَّذِينَ ءَامَنُواْ </a:t>
            </a:r>
            <a:r>
              <a:rPr lang="nb-NO" dirty="0" smtClean="0"/>
              <a:t> 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when they meet the </a:t>
            </a:r>
            <a:r>
              <a:rPr kumimoji="0" lang="en-US" sz="3200" kern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muslims</a:t>
            </a:r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 they say: "We believe": </a:t>
            </a:r>
          </a:p>
          <a:p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kumimoji="0" lang="en-US" sz="3200" kern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"Do you talk to them about what Allah has revealed to you</a:t>
            </a:r>
            <a:endParaRPr kumimoji="0" lang="nb-NO" sz="3200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kumimoji="0" lang="nb-NO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r>
              <a:rPr kumimoji="0" lang="ar-SA" sz="3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اَ تُحَدِّثُوۡنَهُمۡ</a:t>
            </a:r>
            <a:endParaRPr kumimoji="0" lang="nb-NO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endParaRPr kumimoji="0" lang="nb-NO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r>
              <a:rPr kumimoji="0" lang="ar-SA" sz="3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لِيُحَآجُّوۡكُمۡ</a:t>
            </a:r>
            <a:endParaRPr kumimoji="0" lang="nb-NO" sz="320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181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Baskerville Old Face" pitchFamily="18" charset="0"/>
              </a:rPr>
              <a:t>Ayat</a:t>
            </a:r>
            <a:r>
              <a:rPr lang="en-US" dirty="0" smtClean="0">
                <a:latin typeface="Baskerville Old Face" pitchFamily="18" charset="0"/>
              </a:rPr>
              <a:t>  77. </a:t>
            </a:r>
            <a:r>
              <a:rPr lang="nb-NO" dirty="0" smtClean="0"/>
              <a:t> </a:t>
            </a:r>
            <a:r>
              <a:rPr lang="ar-AE" dirty="0" smtClean="0"/>
              <a:t>أَنَّ اللَّهَ يَعْلَمُ مَا يُسِرُّون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1"/>
            <a:endParaRPr lang="en-US" dirty="0" smtClean="0"/>
          </a:p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Allah  knows </a:t>
            </a:r>
          </a:p>
          <a:p>
            <a:r>
              <a:rPr lang="ar-AE" dirty="0" smtClean="0">
                <a:solidFill>
                  <a:schemeClr val="bg1"/>
                </a:solidFill>
              </a:rPr>
              <a:t>جو کچھ یہ چھپاتے اور جو کچھ ظاہر کرتے ہیں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814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5371</TotalTime>
  <Words>386</Words>
  <Application>Microsoft Office PowerPoint</Application>
  <PresentationFormat>On-screen Show (4:3)</PresentationFormat>
  <Paragraphs>98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Modul</vt:lpstr>
      <vt:lpstr>      Sabeel-ul-Huda    </vt:lpstr>
      <vt:lpstr>Tafseer</vt:lpstr>
      <vt:lpstr>Slide 3</vt:lpstr>
      <vt:lpstr>Main Topics of Lesson</vt:lpstr>
      <vt:lpstr>Background of Verses…</vt:lpstr>
      <vt:lpstr>Ayat 75—أَفَتَطْمَعُون</vt:lpstr>
      <vt:lpstr>Yahud ke Ulma ki Khyantyn</vt:lpstr>
      <vt:lpstr>Ayat  76 وَإِذَا لَقُواْ ٱلَّذِينَ ءَامَنُواْ  </vt:lpstr>
      <vt:lpstr>Ayat  77.  أَنَّ اللَّهَ يَعْلَمُ مَا يُسِرُّون</vt:lpstr>
      <vt:lpstr>Ayat 78       وَمِنۡہُمۡ أُمِّيُّونَ       </vt:lpstr>
      <vt:lpstr>Aam yahud</vt:lpstr>
      <vt:lpstr>Ayat 79  فَوَيۡلٌ۬ لِّلَّذِينَ يَكۡتُبُونَ </vt:lpstr>
      <vt:lpstr>Ayat 80 لَن تَمَسَّنَا ٱلنَّارُ  </vt:lpstr>
      <vt:lpstr>Ayat 81 بَلَىٰ مَن كَسَبَ سَيِّئَةً۬ </vt:lpstr>
      <vt:lpstr>Ayat 82  والَّذِينَ ءَامَنُواْ </vt:lpstr>
      <vt:lpstr>Slide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Ulfat</dc:creator>
  <cp:lastModifiedBy>Ulfat</cp:lastModifiedBy>
  <cp:revision>179</cp:revision>
  <dcterms:created xsi:type="dcterms:W3CDTF">2010-10-08T17:38:13Z</dcterms:created>
  <dcterms:modified xsi:type="dcterms:W3CDTF">2010-11-06T14:35:16Z</dcterms:modified>
</cp:coreProperties>
</file>