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8"/>
  </p:notesMasterIdLst>
  <p:sldIdLst>
    <p:sldId id="256" r:id="rId2"/>
    <p:sldId id="273" r:id="rId3"/>
    <p:sldId id="281" r:id="rId4"/>
    <p:sldId id="289" r:id="rId5"/>
    <p:sldId id="316" r:id="rId6"/>
    <p:sldId id="317" r:id="rId7"/>
    <p:sldId id="324" r:id="rId8"/>
    <p:sldId id="318" r:id="rId9"/>
    <p:sldId id="319" r:id="rId10"/>
    <p:sldId id="320" r:id="rId11"/>
    <p:sldId id="321" r:id="rId12"/>
    <p:sldId id="288" r:id="rId13"/>
    <p:sldId id="290" r:id="rId14"/>
    <p:sldId id="291" r:id="rId15"/>
    <p:sldId id="292" r:id="rId16"/>
    <p:sldId id="322" r:id="rId17"/>
    <p:sldId id="323" r:id="rId18"/>
    <p:sldId id="293" r:id="rId19"/>
    <p:sldId id="294" r:id="rId20"/>
    <p:sldId id="295" r:id="rId21"/>
    <p:sldId id="296" r:id="rId22"/>
    <p:sldId id="297" r:id="rId23"/>
    <p:sldId id="298" r:id="rId24"/>
    <p:sldId id="312" r:id="rId25"/>
    <p:sldId id="313" r:id="rId26"/>
    <p:sldId id="280" r:id="rId2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73000" autoAdjust="0"/>
  </p:normalViewPr>
  <p:slideViewPr>
    <p:cSldViewPr>
      <p:cViewPr>
        <p:scale>
          <a:sx n="40" d="100"/>
          <a:sy n="40" d="100"/>
        </p:scale>
        <p:origin x="-13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ADA4-CBC2-43D2-8C8E-07ECF471599C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332D-11D4-4768-AD1E-73951FEDF4F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1275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of  Adam and </a:t>
            </a:r>
            <a:r>
              <a:rPr lang="en-US" dirty="0" err="1" smtClean="0"/>
              <a:t>iblees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9743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Fir’aun</a:t>
            </a:r>
            <a:r>
              <a:rPr lang="nb-NO" dirty="0" smtClean="0"/>
              <a:t> ne hi </a:t>
            </a:r>
            <a:r>
              <a:rPr lang="nb-NO" dirty="0" err="1" smtClean="0"/>
              <a:t>rivaaj</a:t>
            </a:r>
            <a:r>
              <a:rPr lang="nb-NO" dirty="0" smtClean="0"/>
              <a:t> </a:t>
            </a:r>
            <a:r>
              <a:rPr lang="nb-NO" dirty="0" err="1" smtClean="0"/>
              <a:t>peda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kiya</a:t>
            </a:r>
            <a:r>
              <a:rPr lang="nb-NO" baseline="0" dirty="0" smtClean="0"/>
              <a:t> soli </a:t>
            </a:r>
            <a:r>
              <a:rPr lang="nb-NO" baseline="0" dirty="0" err="1" smtClean="0"/>
              <a:t>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charhane</a:t>
            </a:r>
            <a:r>
              <a:rPr lang="nb-NO" baseline="0" dirty="0" smtClean="0"/>
              <a:t> ka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Bani</a:t>
            </a:r>
            <a:r>
              <a:rPr lang="nb-NO" dirty="0" smtClean="0"/>
              <a:t> </a:t>
            </a:r>
            <a:r>
              <a:rPr lang="nb-NO" dirty="0" err="1" smtClean="0"/>
              <a:t>Israil</a:t>
            </a:r>
            <a:r>
              <a:rPr lang="nb-NO" dirty="0" smtClean="0"/>
              <a:t> jab </a:t>
            </a:r>
            <a:r>
              <a:rPr lang="nb-NO" dirty="0" err="1" smtClean="0"/>
              <a:t>azaad</a:t>
            </a:r>
            <a:r>
              <a:rPr lang="nb-NO" dirty="0" smtClean="0"/>
              <a:t> </a:t>
            </a:r>
            <a:r>
              <a:rPr lang="nb-NO" dirty="0" err="1" smtClean="0"/>
              <a:t>huwe</a:t>
            </a:r>
            <a:r>
              <a:rPr lang="nb-NO" dirty="0" smtClean="0"/>
              <a:t> Egypt se, to </a:t>
            </a:r>
            <a:r>
              <a:rPr lang="nb-NO" dirty="0" err="1" smtClean="0"/>
              <a:t>raaste</a:t>
            </a:r>
            <a:r>
              <a:rPr lang="nb-NO" dirty="0" smtClean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 </a:t>
            </a:r>
            <a:r>
              <a:rPr lang="nb-NO" dirty="0" err="1" smtClean="0"/>
              <a:t>kuch</a:t>
            </a:r>
            <a:r>
              <a:rPr lang="nb-NO" dirty="0" smtClean="0"/>
              <a:t> </a:t>
            </a:r>
            <a:r>
              <a:rPr lang="nb-NO" dirty="0" err="1" smtClean="0"/>
              <a:t>loogon</a:t>
            </a:r>
            <a:r>
              <a:rPr lang="nb-NO" dirty="0" smtClean="0"/>
              <a:t> </a:t>
            </a:r>
            <a:r>
              <a:rPr lang="nb-NO" dirty="0" err="1" smtClean="0"/>
              <a:t>ko</a:t>
            </a:r>
            <a:r>
              <a:rPr lang="nb-NO" dirty="0" smtClean="0"/>
              <a:t> </a:t>
            </a:r>
            <a:r>
              <a:rPr lang="nb-NO" dirty="0" err="1" smtClean="0"/>
              <a:t>gao</a:t>
            </a:r>
            <a:r>
              <a:rPr lang="nb-NO" dirty="0" smtClean="0"/>
              <a:t> </a:t>
            </a:r>
            <a:r>
              <a:rPr lang="nb-NO" dirty="0" err="1" smtClean="0"/>
              <a:t>ki</a:t>
            </a:r>
            <a:r>
              <a:rPr lang="nb-NO" dirty="0" smtClean="0"/>
              <a:t> </a:t>
            </a:r>
            <a:r>
              <a:rPr lang="nb-NO" dirty="0" err="1" smtClean="0"/>
              <a:t>prastish</a:t>
            </a:r>
            <a:r>
              <a:rPr lang="nb-NO" baseline="0" dirty="0" smtClean="0"/>
              <a:t> karte </a:t>
            </a:r>
            <a:r>
              <a:rPr lang="nb-NO" baseline="0" dirty="0" err="1" smtClean="0"/>
              <a:t>huwe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dekha</a:t>
            </a:r>
            <a:r>
              <a:rPr lang="nb-NO" baseline="0" dirty="0" smtClean="0"/>
              <a:t>. </a:t>
            </a:r>
            <a:endParaRPr lang="nb-NO" dirty="0" smtClean="0"/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Fir’auni</a:t>
            </a:r>
            <a:r>
              <a:rPr lang="nb-NO" dirty="0" smtClean="0"/>
              <a:t> … </a:t>
            </a:r>
            <a:r>
              <a:rPr lang="nb-NO" dirty="0" err="1" smtClean="0"/>
              <a:t>me</a:t>
            </a:r>
            <a:r>
              <a:rPr lang="nb-NO" dirty="0" smtClean="0"/>
              <a:t> </a:t>
            </a:r>
            <a:r>
              <a:rPr lang="nb-NO" dirty="0" err="1" smtClean="0"/>
              <a:t>gao</a:t>
            </a:r>
            <a:r>
              <a:rPr lang="nb-NO" dirty="0" smtClean="0"/>
              <a:t> </a:t>
            </a:r>
            <a:r>
              <a:rPr lang="nb-NO" dirty="0" err="1" smtClean="0"/>
              <a:t>ki</a:t>
            </a:r>
            <a:r>
              <a:rPr lang="nb-NO" dirty="0" smtClean="0"/>
              <a:t> </a:t>
            </a:r>
            <a:r>
              <a:rPr lang="nb-NO" dirty="0" err="1" smtClean="0"/>
              <a:t>prastish</a:t>
            </a:r>
            <a:r>
              <a:rPr lang="nb-NO" dirty="0" smtClean="0"/>
              <a:t> </a:t>
            </a:r>
            <a:r>
              <a:rPr lang="nb-NO" dirty="0" err="1" smtClean="0"/>
              <a:t>ki</a:t>
            </a:r>
            <a:r>
              <a:rPr lang="nb-NO" dirty="0" smtClean="0"/>
              <a:t> </a:t>
            </a:r>
            <a:r>
              <a:rPr lang="nb-NO" dirty="0" err="1" smtClean="0"/>
              <a:t>jati</a:t>
            </a:r>
            <a:r>
              <a:rPr lang="nb-NO" dirty="0" smtClean="0"/>
              <a:t>, aur inn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rasam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achi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lagi</a:t>
            </a:r>
            <a:endParaRPr lang="nb-NO" baseline="0" dirty="0" smtClean="0"/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Inho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ek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shakhs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sara</a:t>
            </a:r>
            <a:r>
              <a:rPr lang="nb-NO" baseline="0" dirty="0" smtClean="0"/>
              <a:t> sona dya, aur uss ne blande </a:t>
            </a:r>
            <a:r>
              <a:rPr lang="nb-NO" baseline="0" dirty="0" err="1" smtClean="0"/>
              <a:t>karr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uss ka </a:t>
            </a:r>
            <a:r>
              <a:rPr lang="nb-NO" baseline="0" dirty="0" err="1" smtClean="0"/>
              <a:t>ek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bachra</a:t>
            </a:r>
            <a:r>
              <a:rPr lang="nb-NO" baseline="0" dirty="0" smtClean="0"/>
              <a:t> bana dya, </a:t>
            </a:r>
            <a:r>
              <a:rPr lang="nb-NO" baseline="0" dirty="0" err="1" smtClean="0"/>
              <a:t>jiss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kuch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pattar</a:t>
            </a:r>
            <a:r>
              <a:rPr lang="nb-NO" baseline="0" dirty="0" smtClean="0"/>
              <a:t> dale.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Harr </a:t>
            </a:r>
            <a:r>
              <a:rPr lang="nb-NO" baseline="0" dirty="0" err="1" smtClean="0"/>
              <a:t>rasam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peeche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rasam</a:t>
            </a:r>
            <a:r>
              <a:rPr lang="nb-NO" baseline="0" dirty="0" smtClean="0"/>
              <a:t> he (</a:t>
            </a:r>
            <a:r>
              <a:rPr lang="nb-NO" baseline="0" dirty="0" err="1" smtClean="0"/>
              <a:t>maslann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mehndi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din </a:t>
            </a:r>
            <a:r>
              <a:rPr lang="nb-NO" baseline="0" dirty="0" err="1" smtClean="0"/>
              <a:t>peela</a:t>
            </a:r>
            <a:r>
              <a:rPr lang="nb-NO" baseline="0" dirty="0" smtClean="0"/>
              <a:t> rang, </a:t>
            </a:r>
            <a:r>
              <a:rPr lang="nb-NO" baseline="0" dirty="0" err="1" smtClean="0"/>
              <a:t>rakhi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bandhna</a:t>
            </a:r>
            <a:r>
              <a:rPr lang="nb-NO" baseline="0" dirty="0" smtClean="0"/>
              <a:t> etc.)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Inho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samjha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hazrat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Msua</a:t>
            </a:r>
            <a:r>
              <a:rPr lang="nb-NO" baseline="0" dirty="0" smtClean="0"/>
              <a:t> a.s. </a:t>
            </a:r>
            <a:r>
              <a:rPr lang="nb-NO" baseline="0" dirty="0" err="1" smtClean="0"/>
              <a:t>nahin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wapis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ayenge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inho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shirk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shuro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karr</a:t>
            </a:r>
            <a:r>
              <a:rPr lang="nb-NO" baseline="0" dirty="0" smtClean="0"/>
              <a:t> dya</a:t>
            </a:r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Shukar</a:t>
            </a:r>
            <a:r>
              <a:rPr lang="nb-NO" baseline="0" dirty="0" smtClean="0"/>
              <a:t>: 1) </a:t>
            </a:r>
            <a:r>
              <a:rPr lang="nb-NO" baseline="0" dirty="0" err="1" smtClean="0"/>
              <a:t>dil</a:t>
            </a:r>
            <a:r>
              <a:rPr lang="nb-NO" baseline="0" dirty="0" smtClean="0"/>
              <a:t> se </a:t>
            </a:r>
            <a:r>
              <a:rPr lang="nb-NO" baseline="0" dirty="0" err="1" smtClean="0"/>
              <a:t>admit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ne’maton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ko</a:t>
            </a:r>
            <a:r>
              <a:rPr lang="nb-NO" baseline="0" dirty="0" smtClean="0"/>
              <a:t> 2) </a:t>
            </a:r>
            <a:r>
              <a:rPr lang="nb-NO" baseline="0" dirty="0" err="1" smtClean="0"/>
              <a:t>zubaan</a:t>
            </a:r>
            <a:r>
              <a:rPr lang="nb-NO" baseline="0" dirty="0" smtClean="0"/>
              <a:t> se </a:t>
            </a:r>
            <a:r>
              <a:rPr lang="nb-NO" baseline="0" dirty="0" err="1" smtClean="0"/>
              <a:t>alhamdolillah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kehna</a:t>
            </a:r>
            <a:r>
              <a:rPr lang="nb-NO" baseline="0" dirty="0" smtClean="0"/>
              <a:t> 3) </a:t>
            </a:r>
            <a:r>
              <a:rPr lang="nb-NO" baseline="0" dirty="0" err="1" smtClean="0"/>
              <a:t>amal</a:t>
            </a:r>
            <a:r>
              <a:rPr lang="nb-NO" baseline="0" dirty="0" smtClean="0"/>
              <a:t> se </a:t>
            </a:r>
            <a:r>
              <a:rPr lang="nb-NO" baseline="0" dirty="0" err="1" smtClean="0"/>
              <a:t>shukar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karna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kaam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karna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jiss</a:t>
            </a:r>
            <a:r>
              <a:rPr lang="nb-NO" baseline="0" dirty="0" smtClean="0"/>
              <a:t> se </a:t>
            </a:r>
            <a:r>
              <a:rPr lang="nb-NO" baseline="0" dirty="0" err="1" smtClean="0"/>
              <a:t>ne’mat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wala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khush</a:t>
            </a:r>
            <a:r>
              <a:rPr lang="nb-NO" baseline="0" dirty="0" smtClean="0"/>
              <a:t> ho)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Aaj</a:t>
            </a:r>
            <a:r>
              <a:rPr lang="nb-NO" baseline="0" dirty="0" smtClean="0"/>
              <a:t> ka </a:t>
            </a:r>
            <a:r>
              <a:rPr lang="nb-NO" baseline="0" dirty="0" err="1" smtClean="0"/>
              <a:t>sooraj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isslye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nikle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</a:t>
            </a:r>
            <a:r>
              <a:rPr lang="nb-NO" baseline="0" dirty="0" smtClean="0"/>
              <a:t>, </a:t>
            </a:r>
            <a:r>
              <a:rPr lang="nb-NO" i="1" baseline="0" dirty="0" err="1" smtClean="0"/>
              <a:t>la’allakum</a:t>
            </a:r>
            <a:r>
              <a:rPr lang="nb-NO" i="1" baseline="0" dirty="0" smtClean="0"/>
              <a:t> </a:t>
            </a:r>
            <a:r>
              <a:rPr lang="nb-NO" i="1" baseline="0" dirty="0" err="1" smtClean="0"/>
              <a:t>tashkuruun</a:t>
            </a:r>
            <a:endParaRPr lang="nb-NO" i="0" baseline="0" dirty="0" smtClean="0"/>
          </a:p>
          <a:p>
            <a:pPr>
              <a:buFont typeface="Arial" pitchFamily="34" charset="0"/>
              <a:buChar char="•"/>
            </a:pPr>
            <a:r>
              <a:rPr lang="nb-NO" i="0" baseline="0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Kissi</a:t>
            </a:r>
            <a:r>
              <a:rPr lang="nb-NO" dirty="0" smtClean="0"/>
              <a:t> </a:t>
            </a:r>
            <a:r>
              <a:rPr lang="nb-NO" dirty="0" err="1" smtClean="0"/>
              <a:t>cheez</a:t>
            </a:r>
            <a:r>
              <a:rPr lang="nb-NO" dirty="0" smtClean="0"/>
              <a:t> se </a:t>
            </a:r>
            <a:r>
              <a:rPr lang="nb-NO" dirty="0" err="1" smtClean="0"/>
              <a:t>hidayat</a:t>
            </a:r>
            <a:r>
              <a:rPr lang="nb-NO" baseline="0" dirty="0" smtClean="0"/>
              <a:t> lene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liye</a:t>
            </a:r>
            <a:r>
              <a:rPr lang="nb-NO" baseline="0" dirty="0" smtClean="0"/>
              <a:t> usse </a:t>
            </a:r>
            <a:r>
              <a:rPr lang="nb-NO" baseline="0" dirty="0" err="1" smtClean="0"/>
              <a:t>samajhna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zarori</a:t>
            </a:r>
            <a:r>
              <a:rPr lang="nb-NO" baseline="0" dirty="0" smtClean="0"/>
              <a:t> he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i="1" dirty="0" err="1" smtClean="0"/>
              <a:t>Baari-ikum</a:t>
            </a:r>
            <a:r>
              <a:rPr lang="nb-NO" i="1" dirty="0" smtClean="0"/>
              <a:t>: </a:t>
            </a:r>
            <a:r>
              <a:rPr lang="nb-NO" i="0" dirty="0" smtClean="0"/>
              <a:t>Allah </a:t>
            </a:r>
            <a:r>
              <a:rPr lang="nb-NO" i="0" dirty="0" err="1" smtClean="0"/>
              <a:t>ta’ala</a:t>
            </a:r>
            <a:r>
              <a:rPr lang="nb-NO" i="0" dirty="0" smtClean="0"/>
              <a:t> ka </a:t>
            </a:r>
            <a:r>
              <a:rPr lang="nb-NO" i="0" dirty="0" err="1" smtClean="0"/>
              <a:t>naam</a:t>
            </a:r>
            <a:r>
              <a:rPr lang="nb-NO" i="0" baseline="0" dirty="0" smtClean="0"/>
              <a:t> &gt; </a:t>
            </a:r>
            <a:r>
              <a:rPr lang="nb-NO" i="0" baseline="0" dirty="0" err="1" smtClean="0"/>
              <a:t>peda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karne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wala</a:t>
            </a:r>
            <a:endParaRPr lang="nb-NO" i="0" baseline="0" dirty="0" smtClean="0"/>
          </a:p>
          <a:p>
            <a:pPr>
              <a:buFont typeface="Arial" pitchFamily="34" charset="0"/>
              <a:buChar char="•"/>
            </a:pPr>
            <a:r>
              <a:rPr lang="nb-NO" i="0" baseline="0" dirty="0" smtClean="0"/>
              <a:t> </a:t>
            </a:r>
            <a:r>
              <a:rPr lang="nb-NO" i="0" baseline="0" dirty="0" err="1" smtClean="0"/>
              <a:t>Pichli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qaumo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me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tawbah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bohat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sakht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thi</a:t>
            </a:r>
            <a:endParaRPr lang="nb-NO" i="0" baseline="0" dirty="0" smtClean="0"/>
          </a:p>
          <a:p>
            <a:pPr>
              <a:buFont typeface="Arial" pitchFamily="34" charset="0"/>
              <a:buChar char="•"/>
            </a:pPr>
            <a:r>
              <a:rPr lang="nb-NO" i="0" baseline="0" dirty="0" smtClean="0"/>
              <a:t> Ab unn </a:t>
            </a:r>
            <a:r>
              <a:rPr lang="nb-NO" i="0" baseline="0" dirty="0" err="1" smtClean="0"/>
              <a:t>me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koi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kheyr</a:t>
            </a:r>
            <a:r>
              <a:rPr lang="nb-NO" i="0" baseline="0" dirty="0" smtClean="0"/>
              <a:t> hi </a:t>
            </a:r>
            <a:r>
              <a:rPr lang="nb-NO" i="0" baseline="0" dirty="0" err="1" smtClean="0"/>
              <a:t>nahin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rahi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Inke</a:t>
            </a:r>
            <a:r>
              <a:rPr lang="nb-NO" dirty="0" smtClean="0"/>
              <a:t> </a:t>
            </a:r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 err="1" smtClean="0"/>
              <a:t>leaders</a:t>
            </a:r>
            <a:r>
              <a:rPr lang="nb-NO" dirty="0" smtClean="0"/>
              <a:t> </a:t>
            </a:r>
            <a:r>
              <a:rPr lang="nb-NO" dirty="0" err="1" smtClean="0"/>
              <a:t>nikle</a:t>
            </a:r>
            <a:r>
              <a:rPr lang="nb-NO" dirty="0" smtClean="0"/>
              <a:t>, 70 </a:t>
            </a:r>
            <a:r>
              <a:rPr lang="nb-NO" dirty="0" err="1" smtClean="0"/>
              <a:t>sardaar</a:t>
            </a:r>
            <a:r>
              <a:rPr lang="nb-NO" dirty="0" smtClean="0"/>
              <a:t>, aur unn </a:t>
            </a:r>
            <a:r>
              <a:rPr lang="nb-NO" dirty="0" err="1" smtClean="0"/>
              <a:t>ke</a:t>
            </a:r>
            <a:r>
              <a:rPr lang="nb-NO" dirty="0" smtClean="0"/>
              <a:t> Allah </a:t>
            </a:r>
            <a:r>
              <a:rPr lang="nb-NO" dirty="0" err="1" smtClean="0"/>
              <a:t>ta’ala</a:t>
            </a:r>
            <a:r>
              <a:rPr lang="nb-NO" dirty="0" smtClean="0"/>
              <a:t> ne </a:t>
            </a:r>
            <a:r>
              <a:rPr lang="nb-NO" dirty="0" err="1" smtClean="0"/>
              <a:t>hukam</a:t>
            </a:r>
            <a:r>
              <a:rPr lang="nb-NO" dirty="0" smtClean="0"/>
              <a:t> dya </a:t>
            </a:r>
            <a:r>
              <a:rPr lang="nb-NO" dirty="0" err="1" smtClean="0"/>
              <a:t>ke</a:t>
            </a:r>
            <a:r>
              <a:rPr lang="nb-NO" dirty="0" smtClean="0"/>
              <a:t> </a:t>
            </a:r>
            <a:r>
              <a:rPr lang="nb-NO" dirty="0" err="1" smtClean="0"/>
              <a:t>Toor</a:t>
            </a:r>
            <a:r>
              <a:rPr lang="nb-NO" dirty="0" smtClean="0"/>
              <a:t> </a:t>
            </a:r>
            <a:r>
              <a:rPr lang="nb-NO" dirty="0" err="1" smtClean="0"/>
              <a:t>pe</a:t>
            </a:r>
            <a:r>
              <a:rPr lang="nb-NO" dirty="0" smtClean="0"/>
              <a:t> le </a:t>
            </a:r>
            <a:r>
              <a:rPr lang="nb-NO" dirty="0" err="1" smtClean="0"/>
              <a:t>ke</a:t>
            </a:r>
            <a:r>
              <a:rPr lang="nb-NO" dirty="0" smtClean="0"/>
              <a:t> </a:t>
            </a:r>
            <a:r>
              <a:rPr lang="nb-NO" dirty="0" err="1" smtClean="0"/>
              <a:t>aao</a:t>
            </a:r>
            <a:r>
              <a:rPr lang="nb-NO" dirty="0" smtClean="0"/>
              <a:t>. 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isslye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kionke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yaqeen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nahin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Toraat</a:t>
            </a:r>
            <a:r>
              <a:rPr lang="nb-NO" baseline="0" dirty="0" smtClean="0"/>
              <a:t> Allah </a:t>
            </a:r>
            <a:r>
              <a:rPr lang="nb-NO" baseline="0" dirty="0" err="1" smtClean="0"/>
              <a:t>ta’ala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taraf</a:t>
            </a:r>
            <a:r>
              <a:rPr lang="nb-NO" baseline="0" dirty="0" smtClean="0"/>
              <a:t> se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i="1" baseline="0" dirty="0" smtClean="0"/>
              <a:t> </a:t>
            </a:r>
            <a:r>
              <a:rPr lang="nb-NO" i="1" baseline="0" dirty="0" err="1" smtClean="0"/>
              <a:t>Ghamaam</a:t>
            </a:r>
            <a:r>
              <a:rPr lang="nb-NO" i="1" baseline="0" dirty="0" smtClean="0"/>
              <a:t>: </a:t>
            </a:r>
            <a:r>
              <a:rPr lang="nb-NO" i="0" baseline="0" dirty="0" err="1" smtClean="0"/>
              <a:t>ghum</a:t>
            </a:r>
            <a:endParaRPr lang="nb-NO" i="0" baseline="0" dirty="0" smtClean="0"/>
          </a:p>
          <a:p>
            <a:pPr>
              <a:buFont typeface="Arial" pitchFamily="34" charset="0"/>
              <a:buChar char="•"/>
            </a:pPr>
            <a:r>
              <a:rPr lang="nb-NO" i="0" baseline="0" dirty="0" smtClean="0"/>
              <a:t> </a:t>
            </a:r>
            <a:r>
              <a:rPr lang="nb-NO" i="1" baseline="0" dirty="0" smtClean="0"/>
              <a:t>Mann</a:t>
            </a:r>
            <a:r>
              <a:rPr lang="nb-NO" i="0" baseline="0" dirty="0" smtClean="0"/>
              <a:t> = 1) </a:t>
            </a:r>
            <a:r>
              <a:rPr lang="nb-NO" i="0" baseline="0" dirty="0" err="1" smtClean="0"/>
              <a:t>ehsaan</a:t>
            </a:r>
            <a:r>
              <a:rPr lang="nb-NO" i="0" baseline="0" dirty="0" smtClean="0"/>
              <a:t> 2) jab </a:t>
            </a:r>
            <a:r>
              <a:rPr lang="nb-NO" i="0" baseline="0" dirty="0" err="1" smtClean="0"/>
              <a:t>subah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hone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wali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hoti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thi</a:t>
            </a:r>
            <a:r>
              <a:rPr lang="nb-NO" i="0" baseline="0" dirty="0" smtClean="0"/>
              <a:t>, to </a:t>
            </a:r>
            <a:r>
              <a:rPr lang="nb-NO" i="0" baseline="0" dirty="0" err="1" smtClean="0"/>
              <a:t>kuch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niche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aata</a:t>
            </a:r>
            <a:r>
              <a:rPr lang="nb-NO" i="0" baseline="0" dirty="0" smtClean="0"/>
              <a:t>, to </a:t>
            </a:r>
            <a:r>
              <a:rPr lang="nb-NO" i="0" baseline="0" dirty="0" err="1" smtClean="0"/>
              <a:t>yeh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kehte</a:t>
            </a:r>
            <a:r>
              <a:rPr lang="nb-NO" i="0" baseline="0" dirty="0" smtClean="0"/>
              <a:t> ”mann” (</a:t>
            </a:r>
            <a:r>
              <a:rPr lang="nb-NO" i="0" baseline="0" dirty="0" err="1" smtClean="0"/>
              <a:t>kese</a:t>
            </a:r>
            <a:r>
              <a:rPr lang="nb-NO" i="0" baseline="0" dirty="0" smtClean="0"/>
              <a:t>?) (?)</a:t>
            </a:r>
          </a:p>
          <a:p>
            <a:pPr>
              <a:buFont typeface="Arial" pitchFamily="34" charset="0"/>
              <a:buChar char="•"/>
            </a:pPr>
            <a:r>
              <a:rPr lang="nb-NO" i="0" baseline="0" dirty="0" smtClean="0"/>
              <a:t> </a:t>
            </a:r>
            <a:r>
              <a:rPr lang="nb-NO" i="0" baseline="0" dirty="0" err="1" smtClean="0"/>
              <a:t>Hukam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kya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tha</a:t>
            </a:r>
            <a:r>
              <a:rPr lang="nb-NO" i="0" baseline="0" dirty="0" smtClean="0"/>
              <a:t>? </a:t>
            </a:r>
            <a:r>
              <a:rPr lang="nb-NO" i="0" baseline="0" dirty="0" err="1" smtClean="0"/>
              <a:t>Ke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ikhatta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na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karro</a:t>
            </a:r>
            <a:r>
              <a:rPr lang="nb-NO" i="0" baseline="0" dirty="0" smtClean="0"/>
              <a:t>, </a:t>
            </a:r>
            <a:r>
              <a:rPr lang="nb-NO" i="0" baseline="0" dirty="0" err="1" smtClean="0"/>
              <a:t>rozana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taza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khana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milega</a:t>
            </a:r>
            <a:r>
              <a:rPr lang="nb-NO" i="0" baseline="0" dirty="0" smtClean="0"/>
              <a:t>. </a:t>
            </a:r>
            <a:r>
              <a:rPr lang="nb-NO" i="0" baseline="0" dirty="0" err="1" smtClean="0"/>
              <a:t>Magar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inho</a:t>
            </a:r>
            <a:r>
              <a:rPr lang="nb-NO" i="0" baseline="0" dirty="0" smtClean="0"/>
              <a:t> ne </a:t>
            </a:r>
            <a:r>
              <a:rPr lang="nb-NO" i="0" baseline="0" dirty="0" err="1" smtClean="0"/>
              <a:t>ikhatta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karna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shuro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karr</a:t>
            </a:r>
            <a:r>
              <a:rPr lang="nb-NO" i="0" baseline="0" dirty="0" smtClean="0"/>
              <a:t> dya</a:t>
            </a:r>
          </a:p>
          <a:p>
            <a:pPr>
              <a:buFont typeface="Arial" pitchFamily="34" charset="0"/>
              <a:buChar char="•"/>
            </a:pPr>
            <a:r>
              <a:rPr lang="nb-NO" i="0" baseline="0" dirty="0" smtClean="0"/>
              <a:t> </a:t>
            </a:r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i="0" baseline="0" dirty="0" smtClean="0"/>
              <a:t>Unn ka </a:t>
            </a:r>
            <a:r>
              <a:rPr lang="nb-NO" i="0" baseline="0" dirty="0" err="1" smtClean="0"/>
              <a:t>zulm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kya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tha</a:t>
            </a:r>
            <a:r>
              <a:rPr lang="nb-NO" i="0" baseline="0" dirty="0" smtClean="0"/>
              <a:t>? </a:t>
            </a:r>
            <a:r>
              <a:rPr lang="nb-NO" i="0" baseline="0" dirty="0" err="1" smtClean="0"/>
              <a:t>nashukri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i="1" dirty="0" err="1" smtClean="0"/>
              <a:t>Sujjadann</a:t>
            </a:r>
            <a:r>
              <a:rPr lang="nb-NO" i="0" dirty="0" smtClean="0"/>
              <a:t>: </a:t>
            </a:r>
            <a:r>
              <a:rPr lang="nb-NO" i="0" dirty="0" err="1" smtClean="0"/>
              <a:t>iss</a:t>
            </a:r>
            <a:r>
              <a:rPr lang="nb-NO" i="0" dirty="0" smtClean="0"/>
              <a:t> se </a:t>
            </a:r>
            <a:r>
              <a:rPr lang="nb-NO" i="0" dirty="0" err="1" smtClean="0"/>
              <a:t>muraad</a:t>
            </a:r>
            <a:r>
              <a:rPr lang="nb-NO" i="0" dirty="0" smtClean="0"/>
              <a:t> </a:t>
            </a:r>
            <a:r>
              <a:rPr lang="nb-NO" i="0" dirty="0" err="1" smtClean="0"/>
              <a:t>litterally</a:t>
            </a:r>
            <a:r>
              <a:rPr lang="nb-NO" i="0" dirty="0" smtClean="0"/>
              <a:t> </a:t>
            </a:r>
            <a:r>
              <a:rPr lang="nb-NO" i="0" dirty="0" err="1" smtClean="0"/>
              <a:t>sajdah</a:t>
            </a:r>
            <a:r>
              <a:rPr lang="nb-NO" i="0" dirty="0" smtClean="0"/>
              <a:t> </a:t>
            </a:r>
            <a:r>
              <a:rPr lang="nb-NO" i="0" dirty="0" err="1" smtClean="0"/>
              <a:t>nahin</a:t>
            </a:r>
            <a:r>
              <a:rPr lang="nb-NO" i="0" dirty="0" smtClean="0"/>
              <a:t>, </a:t>
            </a:r>
            <a:r>
              <a:rPr lang="nb-NO" i="0" dirty="0" err="1" smtClean="0"/>
              <a:t>magar</a:t>
            </a:r>
            <a:r>
              <a:rPr lang="nb-NO" i="0" dirty="0" smtClean="0"/>
              <a:t> </a:t>
            </a:r>
            <a:r>
              <a:rPr lang="nb-NO" i="0" dirty="0" err="1" smtClean="0"/>
              <a:t>aajzi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ekhtyar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karna</a:t>
            </a:r>
            <a:r>
              <a:rPr lang="nb-NO" i="0" baseline="0" dirty="0" smtClean="0"/>
              <a:t> jab </a:t>
            </a:r>
            <a:r>
              <a:rPr lang="nb-NO" i="0" baseline="0" dirty="0" err="1" smtClean="0"/>
              <a:t>koi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ne’mat</a:t>
            </a:r>
            <a:r>
              <a:rPr lang="nb-NO" i="0" baseline="0" dirty="0" smtClean="0"/>
              <a:t> mile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 </a:t>
            </a:r>
            <a:r>
              <a:rPr lang="nb-NO" i="0" dirty="0" err="1" smtClean="0"/>
              <a:t>Yahan</a:t>
            </a:r>
            <a:r>
              <a:rPr lang="nb-NO" i="0" dirty="0" smtClean="0"/>
              <a:t> se </a:t>
            </a:r>
            <a:r>
              <a:rPr lang="nb-NO" i="0" dirty="0" err="1" smtClean="0"/>
              <a:t>maloom</a:t>
            </a:r>
            <a:r>
              <a:rPr lang="nb-NO" i="0" dirty="0" smtClean="0"/>
              <a:t> hota he </a:t>
            </a:r>
            <a:r>
              <a:rPr lang="nb-NO" i="0" dirty="0" err="1" smtClean="0"/>
              <a:t>ke</a:t>
            </a:r>
            <a:r>
              <a:rPr lang="nb-NO" i="0" dirty="0" smtClean="0"/>
              <a:t> </a:t>
            </a:r>
            <a:r>
              <a:rPr lang="nb-NO" i="0" dirty="0" err="1" smtClean="0"/>
              <a:t>jashan</a:t>
            </a:r>
            <a:r>
              <a:rPr lang="nb-NO" i="0" dirty="0" smtClean="0"/>
              <a:t> </a:t>
            </a:r>
            <a:r>
              <a:rPr lang="nb-NO" i="0" dirty="0" err="1" smtClean="0"/>
              <a:t>ki</a:t>
            </a:r>
            <a:r>
              <a:rPr lang="nb-NO" i="0" dirty="0" smtClean="0"/>
              <a:t> </a:t>
            </a:r>
            <a:r>
              <a:rPr lang="nb-NO" i="0" dirty="0" err="1" smtClean="0"/>
              <a:t>bajaye</a:t>
            </a:r>
            <a:r>
              <a:rPr lang="nb-NO" i="0" dirty="0" smtClean="0"/>
              <a:t> </a:t>
            </a:r>
            <a:r>
              <a:rPr lang="nb-NO" i="0" dirty="0" err="1" smtClean="0"/>
              <a:t>shukarguzaar</a:t>
            </a:r>
            <a:r>
              <a:rPr lang="nb-NO" i="0" dirty="0" smtClean="0"/>
              <a:t> og ydmyk </a:t>
            </a:r>
            <a:r>
              <a:rPr lang="nb-NO" i="0" dirty="0" err="1" smtClean="0"/>
              <a:t>hona</a:t>
            </a:r>
            <a:r>
              <a:rPr lang="nb-NO" i="0" dirty="0" smtClean="0"/>
              <a:t> </a:t>
            </a:r>
            <a:r>
              <a:rPr lang="nb-NO" i="0" dirty="0" err="1" smtClean="0"/>
              <a:t>chahye</a:t>
            </a:r>
            <a:r>
              <a:rPr lang="nb-NO" i="0" dirty="0" smtClean="0"/>
              <a:t>. </a:t>
            </a:r>
            <a:r>
              <a:rPr lang="nb-NO" i="0" dirty="0" err="1" smtClean="0"/>
              <a:t>Maslann</a:t>
            </a:r>
            <a:r>
              <a:rPr lang="nb-NO" i="0" baseline="0" dirty="0" smtClean="0"/>
              <a:t> jab Pakistan </a:t>
            </a:r>
            <a:r>
              <a:rPr lang="nb-NO" i="0" baseline="0" dirty="0" err="1" smtClean="0"/>
              <a:t>azaad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huwa</a:t>
            </a:r>
            <a:r>
              <a:rPr lang="nb-NO" i="0" baseline="0" dirty="0" smtClean="0"/>
              <a:t>. </a:t>
            </a:r>
            <a:endParaRPr lang="nb-NO" i="0" dirty="0" smtClean="0"/>
          </a:p>
          <a:p>
            <a:pPr lvl="0">
              <a:buFont typeface="Arial" pitchFamily="34" charset="0"/>
              <a:buChar char="•"/>
            </a:pPr>
            <a:r>
              <a:rPr lang="nb-NO" i="0" dirty="0" smtClean="0"/>
              <a:t> </a:t>
            </a:r>
            <a:r>
              <a:rPr lang="nb-NO" i="0" dirty="0" err="1" smtClean="0"/>
              <a:t>Inho</a:t>
            </a:r>
            <a:r>
              <a:rPr lang="nb-NO" i="0" dirty="0" smtClean="0"/>
              <a:t> ne </a:t>
            </a:r>
            <a:r>
              <a:rPr lang="nb-NO" i="0" dirty="0" err="1" smtClean="0"/>
              <a:t>hittatunn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ki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bajaye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hiintatunn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kehna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shuro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karr</a:t>
            </a:r>
            <a:r>
              <a:rPr lang="nb-NO" i="0" baseline="0" dirty="0" smtClean="0"/>
              <a:t> dya</a:t>
            </a:r>
          </a:p>
          <a:p>
            <a:pPr lvl="0">
              <a:buFont typeface="Arial" pitchFamily="34" charset="0"/>
              <a:buChar char="•"/>
            </a:pPr>
            <a:r>
              <a:rPr lang="nb-NO" i="0" baseline="0" dirty="0" smtClean="0"/>
              <a:t> </a:t>
            </a:r>
            <a:r>
              <a:rPr lang="nb-NO" i="0" baseline="0" dirty="0" err="1" smtClean="0"/>
              <a:t>Ta’wn</a:t>
            </a:r>
            <a:r>
              <a:rPr lang="nb-NO" i="0" baseline="0" dirty="0" smtClean="0"/>
              <a:t> (</a:t>
            </a:r>
            <a:r>
              <a:rPr lang="nb-NO" i="0" baseline="0" dirty="0" err="1" smtClean="0"/>
              <a:t>choohe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wali</a:t>
            </a:r>
            <a:r>
              <a:rPr lang="nb-NO" i="0" baseline="0" dirty="0" smtClean="0"/>
              <a:t>) </a:t>
            </a:r>
            <a:r>
              <a:rPr lang="nb-NO" i="0" baseline="0" dirty="0" err="1" smtClean="0"/>
              <a:t>bemari</a:t>
            </a:r>
            <a:r>
              <a:rPr lang="nb-NO" i="0" baseline="0" smtClean="0"/>
              <a:t>: </a:t>
            </a:r>
            <a:r>
              <a:rPr lang="nb-NO" i="1" baseline="0" smtClean="0"/>
              <a:t>Rijzam-minas-sami</a:t>
            </a:r>
            <a:endParaRPr lang="nb-NO" i="0" baseline="0" dirty="0" smtClean="0"/>
          </a:p>
          <a:p>
            <a:pPr lvl="0">
              <a:buFont typeface="Arial" pitchFamily="34" charset="0"/>
              <a:buChar char="•"/>
            </a:pPr>
            <a:endParaRPr lang="nb-NO" i="0" dirty="0" smtClean="0"/>
          </a:p>
          <a:p>
            <a:pPr lvl="0"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Adam &gt; </a:t>
            </a:r>
            <a:r>
              <a:rPr lang="nb-NO" dirty="0" err="1" smtClean="0"/>
              <a:t>Shabeeh</a:t>
            </a:r>
            <a:r>
              <a:rPr lang="nb-NO" baseline="0" dirty="0" smtClean="0"/>
              <a:t> &gt; </a:t>
            </a:r>
            <a:r>
              <a:rPr lang="nb-NO" dirty="0" err="1" smtClean="0"/>
              <a:t>Idrees</a:t>
            </a:r>
            <a:r>
              <a:rPr lang="nb-NO" dirty="0" smtClean="0"/>
              <a:t> &gt; </a:t>
            </a:r>
            <a:r>
              <a:rPr lang="nb-NO" dirty="0" err="1" smtClean="0"/>
              <a:t>Nuh</a:t>
            </a:r>
            <a:r>
              <a:rPr lang="nb-NO" dirty="0" smtClean="0"/>
              <a:t> (</a:t>
            </a:r>
            <a:r>
              <a:rPr lang="nb-NO" dirty="0" err="1" smtClean="0"/>
              <a:t>iss</a:t>
            </a:r>
            <a:r>
              <a:rPr lang="nb-NO" dirty="0" smtClean="0"/>
              <a:t> </a:t>
            </a:r>
            <a:r>
              <a:rPr lang="nb-NO" dirty="0" err="1" smtClean="0"/>
              <a:t>daur</a:t>
            </a:r>
            <a:r>
              <a:rPr lang="nb-NO" dirty="0" smtClean="0"/>
              <a:t> med hi </a:t>
            </a:r>
            <a:r>
              <a:rPr lang="nb-NO" dirty="0" err="1" smtClean="0"/>
              <a:t>shirk</a:t>
            </a:r>
            <a:r>
              <a:rPr lang="nb-NO" dirty="0" smtClean="0"/>
              <a:t> </a:t>
            </a:r>
            <a:r>
              <a:rPr lang="nb-NO" dirty="0" err="1" smtClean="0"/>
              <a:t>shuro</a:t>
            </a:r>
            <a:r>
              <a:rPr lang="nb-NO" dirty="0" smtClean="0"/>
              <a:t> </a:t>
            </a:r>
            <a:r>
              <a:rPr lang="nb-NO" dirty="0" err="1" smtClean="0"/>
              <a:t>huwa</a:t>
            </a:r>
            <a:r>
              <a:rPr lang="nb-NO" dirty="0" smtClean="0"/>
              <a:t>)</a:t>
            </a:r>
            <a:r>
              <a:rPr lang="nb-NO" baseline="0" dirty="0" smtClean="0"/>
              <a:t> &gt; Ibrahim (</a:t>
            </a:r>
            <a:r>
              <a:rPr lang="nb-NO" baseline="0" dirty="0" err="1" smtClean="0"/>
              <a:t>Loot</a:t>
            </a:r>
            <a:r>
              <a:rPr lang="nb-NO" baseline="0" dirty="0" smtClean="0"/>
              <a:t> inn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cousin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) &gt; Ismail &gt; Muhammad (</a:t>
            </a:r>
            <a:r>
              <a:rPr lang="nb-NO" baseline="0" dirty="0" err="1" smtClean="0"/>
              <a:t>sallal-lãhu</a:t>
            </a:r>
            <a:r>
              <a:rPr lang="nb-NO" baseline="0" dirty="0" smtClean="0"/>
              <a:t> ’</a:t>
            </a:r>
            <a:r>
              <a:rPr lang="nb-NO" baseline="0" dirty="0" err="1" smtClean="0"/>
              <a:t>alayhi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sallam</a:t>
            </a:r>
            <a:r>
              <a:rPr lang="nb-NO" baseline="0" dirty="0" smtClean="0"/>
              <a:t>)</a:t>
            </a:r>
          </a:p>
          <a:p>
            <a:endParaRPr lang="nb-NO" baseline="0" dirty="0" smtClean="0"/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Se på nederst til </a:t>
            </a:r>
            <a:r>
              <a:rPr lang="nb-NO" baseline="0" dirty="0" err="1" smtClean="0"/>
              <a:t>vesntre</a:t>
            </a:r>
            <a:r>
              <a:rPr lang="nb-NO" baseline="0" dirty="0" smtClean="0"/>
              <a:t> på kartet, det er det </a:t>
            </a:r>
            <a:r>
              <a:rPr lang="nb-NO" baseline="0" dirty="0" err="1" smtClean="0"/>
              <a:t>Bani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Israil</a:t>
            </a:r>
            <a:r>
              <a:rPr lang="nb-NO" baseline="0" dirty="0" smtClean="0"/>
              <a:t> var stolt av; slektskapet deres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Bani</a:t>
            </a:r>
            <a:r>
              <a:rPr lang="nb-NO" dirty="0" smtClean="0"/>
              <a:t> </a:t>
            </a:r>
            <a:r>
              <a:rPr lang="nb-NO" dirty="0" err="1" smtClean="0"/>
              <a:t>Israil</a:t>
            </a:r>
            <a:r>
              <a:rPr lang="nb-NO" dirty="0" smtClean="0"/>
              <a:t> </a:t>
            </a:r>
            <a:r>
              <a:rPr lang="nb-NO" dirty="0" err="1" smtClean="0"/>
              <a:t>Shaam</a:t>
            </a:r>
            <a:r>
              <a:rPr lang="nb-NO" dirty="0" smtClean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 </a:t>
            </a:r>
            <a:r>
              <a:rPr lang="nb-NO" dirty="0" err="1" smtClean="0"/>
              <a:t>rehte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endParaRPr lang="nb-NO" dirty="0" smtClean="0"/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Hazrat</a:t>
            </a:r>
            <a:r>
              <a:rPr lang="nb-NO" dirty="0" smtClean="0"/>
              <a:t> </a:t>
            </a:r>
            <a:r>
              <a:rPr lang="nb-NO" dirty="0" err="1" smtClean="0"/>
              <a:t>Yusaf</a:t>
            </a:r>
            <a:r>
              <a:rPr lang="nb-NO" dirty="0" smtClean="0"/>
              <a:t> a.s. jo </a:t>
            </a:r>
            <a:r>
              <a:rPr lang="nb-NO" dirty="0" err="1" smtClean="0"/>
              <a:t>hazrat</a:t>
            </a:r>
            <a:r>
              <a:rPr lang="nb-NO" dirty="0" smtClean="0"/>
              <a:t> </a:t>
            </a:r>
            <a:r>
              <a:rPr lang="nb-NO" dirty="0" err="1" smtClean="0"/>
              <a:t>Yaqoob</a:t>
            </a:r>
            <a:r>
              <a:rPr lang="nb-NO" dirty="0" smtClean="0"/>
              <a:t> a.s. </a:t>
            </a:r>
            <a:r>
              <a:rPr lang="nb-NO" dirty="0" err="1" smtClean="0"/>
              <a:t>ke</a:t>
            </a:r>
            <a:r>
              <a:rPr lang="nb-NO" dirty="0" smtClean="0"/>
              <a:t> bete </a:t>
            </a:r>
            <a:r>
              <a:rPr lang="nb-NO" dirty="0" err="1" smtClean="0"/>
              <a:t>the</a:t>
            </a:r>
            <a:r>
              <a:rPr lang="nb-NO" dirty="0" smtClean="0"/>
              <a:t>,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kuch</a:t>
            </a:r>
            <a:r>
              <a:rPr lang="nb-NO" dirty="0" smtClean="0"/>
              <a:t> </a:t>
            </a:r>
            <a:r>
              <a:rPr lang="nb-NO" dirty="0" err="1" smtClean="0"/>
              <a:t>deer</a:t>
            </a:r>
            <a:r>
              <a:rPr lang="nb-NO" dirty="0" smtClean="0"/>
              <a:t> </a:t>
            </a:r>
            <a:r>
              <a:rPr lang="nb-NO" dirty="0" err="1" smtClean="0"/>
              <a:t>ke</a:t>
            </a:r>
            <a:r>
              <a:rPr lang="nb-NO" dirty="0" smtClean="0"/>
              <a:t> </a:t>
            </a:r>
            <a:r>
              <a:rPr lang="nb-NO" dirty="0" err="1" smtClean="0"/>
              <a:t>liye</a:t>
            </a:r>
            <a:r>
              <a:rPr lang="nb-NO" dirty="0" smtClean="0"/>
              <a:t> Egypt </a:t>
            </a:r>
            <a:r>
              <a:rPr lang="nb-NO" dirty="0" err="1" smtClean="0"/>
              <a:t>ke</a:t>
            </a:r>
            <a:r>
              <a:rPr lang="nb-NO" baseline="0" dirty="0" smtClean="0"/>
              <a:t> finansminister (?) bann </a:t>
            </a:r>
            <a:r>
              <a:rPr lang="nb-NO" baseline="0" dirty="0" err="1" smtClean="0"/>
              <a:t>gaye</a:t>
            </a:r>
            <a:endParaRPr lang="nb-NO" baseline="0" dirty="0" smtClean="0"/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Bani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Israil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apni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kitaab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choor</a:t>
            </a:r>
            <a:r>
              <a:rPr lang="nb-NO" baseline="0" dirty="0" smtClean="0"/>
              <a:t> dya, aur </a:t>
            </a:r>
            <a:r>
              <a:rPr lang="nb-NO" baseline="0" dirty="0" err="1" smtClean="0"/>
              <a:t>yeh</a:t>
            </a:r>
            <a:r>
              <a:rPr lang="nb-NO" baseline="0" dirty="0" smtClean="0"/>
              <a:t> uss </a:t>
            </a:r>
            <a:r>
              <a:rPr lang="nb-NO" baseline="0" dirty="0" err="1" smtClean="0"/>
              <a:t>daur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musalman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Bani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Israil</a:t>
            </a:r>
            <a:r>
              <a:rPr lang="nb-NO" baseline="0" dirty="0" smtClean="0"/>
              <a:t> do </a:t>
            </a:r>
            <a:r>
              <a:rPr lang="nb-NO" baseline="0" dirty="0" err="1" smtClean="0"/>
              <a:t>khuwahishaat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rakhte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: 1) </a:t>
            </a:r>
            <a:r>
              <a:rPr lang="nb-NO" baseline="0" dirty="0" err="1" smtClean="0"/>
              <a:t>Fir’aun</a:t>
            </a:r>
            <a:r>
              <a:rPr lang="nb-NO" baseline="0" dirty="0" smtClean="0"/>
              <a:t> se </a:t>
            </a:r>
            <a:r>
              <a:rPr lang="nb-NO" baseline="0" dirty="0" err="1" smtClean="0"/>
              <a:t>nijaat</a:t>
            </a:r>
            <a:r>
              <a:rPr lang="nb-NO" baseline="0" dirty="0" smtClean="0"/>
              <a:t> 2) </a:t>
            </a:r>
            <a:r>
              <a:rPr lang="nb-NO" baseline="0" dirty="0" err="1" smtClean="0"/>
              <a:t>deen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sikhane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wala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ajaye</a:t>
            </a:r>
            <a:r>
              <a:rPr lang="nb-NO" baseline="0" dirty="0" smtClean="0"/>
              <a:t>. Allah </a:t>
            </a:r>
            <a:r>
              <a:rPr lang="nb-NO" baseline="0" dirty="0" err="1" smtClean="0"/>
              <a:t>ta’ala</a:t>
            </a:r>
            <a:r>
              <a:rPr lang="nb-NO" baseline="0" dirty="0" smtClean="0"/>
              <a:t> ne inn </a:t>
            </a:r>
            <a:r>
              <a:rPr lang="nb-NO" baseline="0" dirty="0" err="1" smtClean="0"/>
              <a:t>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du’a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qabool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farmai</a:t>
            </a:r>
            <a:r>
              <a:rPr lang="nb-NO" baseline="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Moosa</a:t>
            </a:r>
            <a:r>
              <a:rPr lang="nb-NO" baseline="0" dirty="0" smtClean="0"/>
              <a:t> a.s. </a:t>
            </a:r>
            <a:r>
              <a:rPr lang="nb-NO" baseline="0" dirty="0" err="1" smtClean="0"/>
              <a:t>ko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bheja</a:t>
            </a:r>
            <a:r>
              <a:rPr lang="nb-NO" baseline="0" dirty="0" smtClean="0"/>
              <a:t>, aur do </a:t>
            </a:r>
            <a:r>
              <a:rPr lang="nb-NO" baseline="0" dirty="0" err="1" smtClean="0"/>
              <a:t>hukam</a:t>
            </a:r>
            <a:r>
              <a:rPr lang="nb-NO" baseline="0" dirty="0" smtClean="0"/>
              <a:t> dye: 1) </a:t>
            </a:r>
            <a:r>
              <a:rPr lang="nb-NO" baseline="0" dirty="0" err="1" smtClean="0"/>
              <a:t>Fir’aun</a:t>
            </a:r>
            <a:r>
              <a:rPr lang="nb-NO" baseline="0" dirty="0" smtClean="0"/>
              <a:t> se </a:t>
            </a:r>
            <a:r>
              <a:rPr lang="nb-NO" baseline="0" dirty="0" err="1" smtClean="0"/>
              <a:t>inhe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chorao</a:t>
            </a:r>
            <a:r>
              <a:rPr lang="nb-NO" baseline="0" dirty="0" smtClean="0"/>
              <a:t> 2) </a:t>
            </a:r>
            <a:r>
              <a:rPr lang="nb-NO" baseline="0" dirty="0" err="1" smtClean="0"/>
              <a:t>Inhe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wapis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Shaam</a:t>
            </a:r>
            <a:r>
              <a:rPr lang="nb-NO" baseline="0" dirty="0" smtClean="0"/>
              <a:t> le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jao</a:t>
            </a:r>
            <a:endParaRPr lang="nb-NO" baseline="0" dirty="0" smtClean="0"/>
          </a:p>
          <a:p>
            <a:pPr lvl="0"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Fir’aun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doob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gaya</a:t>
            </a:r>
            <a:r>
              <a:rPr lang="nb-NO" baseline="0" dirty="0" smtClean="0"/>
              <a:t>, </a:t>
            </a:r>
          </a:p>
          <a:p>
            <a:pPr lvl="0">
              <a:buFont typeface="Arial" pitchFamily="34" charset="0"/>
              <a:buChar char="•"/>
            </a:pPr>
            <a:r>
              <a:rPr lang="nb-NO" baseline="0" dirty="0" err="1" smtClean="0"/>
              <a:t>Peeche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Amalqa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naam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qaum</a:t>
            </a:r>
            <a:r>
              <a:rPr lang="nb-NO" baseline="0" dirty="0" smtClean="0"/>
              <a:t> ne hamla </a:t>
            </a:r>
            <a:r>
              <a:rPr lang="nb-NO" baseline="0" dirty="0" err="1" smtClean="0"/>
              <a:t>karr</a:t>
            </a:r>
            <a:r>
              <a:rPr lang="nb-NO" baseline="0" dirty="0" smtClean="0"/>
              <a:t> lya. Allah </a:t>
            </a:r>
            <a:r>
              <a:rPr lang="nb-NO" baseline="0" dirty="0" err="1" smtClean="0"/>
              <a:t>ta’ala</a:t>
            </a:r>
            <a:r>
              <a:rPr lang="nb-NO" baseline="0" dirty="0" smtClean="0"/>
              <a:t> ne Musa a.s. </a:t>
            </a:r>
            <a:r>
              <a:rPr lang="nb-NO" baseline="0" dirty="0" err="1" smtClean="0"/>
              <a:t>paigham</a:t>
            </a:r>
            <a:r>
              <a:rPr lang="nb-NO" baseline="0" dirty="0" smtClean="0"/>
              <a:t> dya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qaum-e-Mualqa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saath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jihaad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karro</a:t>
            </a:r>
            <a:r>
              <a:rPr lang="nb-NO" baseline="0" dirty="0" smtClean="0"/>
              <a:t> aur </a:t>
            </a:r>
            <a:r>
              <a:rPr lang="nb-NO" baseline="0" dirty="0" err="1" smtClean="0"/>
              <a:t>tumhe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jagah</a:t>
            </a:r>
            <a:r>
              <a:rPr lang="nb-NO" baseline="0" dirty="0" smtClean="0"/>
              <a:t> mill </a:t>
            </a:r>
            <a:r>
              <a:rPr lang="nb-NO" baseline="0" dirty="0" err="1" smtClean="0"/>
              <a:t>jayegi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Yeh</a:t>
            </a:r>
            <a:r>
              <a:rPr lang="nb-NO" dirty="0" smtClean="0"/>
              <a:t> planning he </a:t>
            </a:r>
            <a:r>
              <a:rPr lang="nb-NO" dirty="0" err="1" smtClean="0"/>
              <a:t>mulk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Shaam</a:t>
            </a:r>
            <a:r>
              <a:rPr lang="nb-NO" baseline="0" dirty="0" smtClean="0"/>
              <a:t> tak </a:t>
            </a:r>
            <a:r>
              <a:rPr lang="nb-NO" baseline="0" dirty="0" err="1" smtClean="0"/>
              <a:t>pohanchne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</a:t>
            </a:r>
            <a:r>
              <a:rPr lang="nb-NO" baseline="0" dirty="0" smtClean="0"/>
              <a:t>, aur </a:t>
            </a:r>
            <a:r>
              <a:rPr lang="nb-NO" baseline="0" dirty="0" err="1" smtClean="0"/>
              <a:t>Bani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Israil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azaad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karwane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liye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Pehle</a:t>
            </a:r>
            <a:r>
              <a:rPr lang="nb-NO" baseline="0" dirty="0" smtClean="0"/>
              <a:t> inn se Musa a.s. ne </a:t>
            </a:r>
            <a:r>
              <a:rPr lang="nb-NO" baseline="0" dirty="0" err="1" smtClean="0"/>
              <a:t>kaha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ghar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banao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kinaro</a:t>
            </a:r>
            <a:r>
              <a:rPr lang="nb-NO" baseline="0" dirty="0" smtClean="0"/>
              <a:t> par. </a:t>
            </a:r>
            <a:r>
              <a:rPr lang="nb-NO" baseline="0" dirty="0" err="1" smtClean="0"/>
              <a:t>Phir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kaha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samundar</a:t>
            </a:r>
            <a:r>
              <a:rPr lang="nb-NO" baseline="0" dirty="0" smtClean="0"/>
              <a:t> (river) se </a:t>
            </a:r>
            <a:r>
              <a:rPr lang="nb-NO" baseline="0" dirty="0" err="1" smtClean="0"/>
              <a:t>paar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hojao</a:t>
            </a:r>
            <a:r>
              <a:rPr lang="nb-NO" baseline="0" dirty="0" smtClean="0"/>
              <a:t>. To </a:t>
            </a:r>
            <a:r>
              <a:rPr lang="nb-NO" baseline="0" dirty="0" err="1" smtClean="0"/>
              <a:t>peeche</a:t>
            </a:r>
            <a:r>
              <a:rPr lang="nb-NO" baseline="0" dirty="0" smtClean="0"/>
              <a:t> hi </a:t>
            </a:r>
            <a:r>
              <a:rPr lang="nb-NO" baseline="0" dirty="0" err="1" smtClean="0"/>
              <a:t>Fir’aun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raha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</a:t>
            </a:r>
            <a:r>
              <a:rPr lang="nb-NO" baseline="0" dirty="0" smtClean="0"/>
              <a:t>. Inn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liye</a:t>
            </a:r>
            <a:r>
              <a:rPr lang="nb-NO" baseline="0" dirty="0" smtClean="0"/>
              <a:t> Allah </a:t>
            </a:r>
            <a:r>
              <a:rPr lang="nb-NO" baseline="0" dirty="0" err="1" smtClean="0"/>
              <a:t>ta’ala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samundar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paar</a:t>
            </a:r>
            <a:r>
              <a:rPr lang="nb-NO" baseline="0" dirty="0" smtClean="0"/>
              <a:t> dya. </a:t>
            </a:r>
            <a:r>
              <a:rPr lang="nb-NO" baseline="0" dirty="0" err="1" smtClean="0"/>
              <a:t>Magar</a:t>
            </a:r>
            <a:r>
              <a:rPr lang="nb-NO" baseline="0" dirty="0" smtClean="0"/>
              <a:t> jab </a:t>
            </a:r>
            <a:r>
              <a:rPr lang="nb-NO" baseline="0" dirty="0" err="1" smtClean="0"/>
              <a:t>Bani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Israil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guzar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gaye</a:t>
            </a:r>
            <a:r>
              <a:rPr lang="nb-NO" baseline="0" dirty="0" smtClean="0"/>
              <a:t>, aur </a:t>
            </a:r>
            <a:r>
              <a:rPr lang="nb-NO" baseline="0" dirty="0" err="1" smtClean="0"/>
              <a:t>Fir’aun</a:t>
            </a:r>
            <a:r>
              <a:rPr lang="nb-NO" baseline="0" dirty="0" smtClean="0"/>
              <a:t> ka </a:t>
            </a:r>
            <a:r>
              <a:rPr lang="nb-NO" baseline="0" dirty="0" err="1" smtClean="0"/>
              <a:t>lashkar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peeche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aaraha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samundar</a:t>
            </a:r>
            <a:r>
              <a:rPr lang="nb-NO" baseline="0" dirty="0" smtClean="0"/>
              <a:t> mill </a:t>
            </a:r>
            <a:r>
              <a:rPr lang="nb-NO" baseline="0" dirty="0" err="1" smtClean="0"/>
              <a:t>gaya</a:t>
            </a:r>
            <a:r>
              <a:rPr lang="nb-NO" baseline="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Sehra-e-tee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Iss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sehra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qaum</a:t>
            </a:r>
            <a:r>
              <a:rPr lang="nb-NO" baseline="0" dirty="0" smtClean="0"/>
              <a:t> 40 </a:t>
            </a:r>
            <a:r>
              <a:rPr lang="nb-NO" baseline="0" dirty="0" err="1" smtClean="0"/>
              <a:t>saal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batkti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rahi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Yahan</a:t>
            </a:r>
            <a:r>
              <a:rPr lang="nb-NO" baseline="0" dirty="0" smtClean="0"/>
              <a:t> Mann o </a:t>
            </a:r>
            <a:r>
              <a:rPr lang="nb-NO" baseline="0" dirty="0" err="1" smtClean="0"/>
              <a:t>salwa</a:t>
            </a:r>
            <a:r>
              <a:rPr lang="nb-NO" baseline="0" dirty="0" smtClean="0"/>
              <a:t> mila, </a:t>
            </a:r>
            <a:r>
              <a:rPr lang="nb-NO" baseline="0" dirty="0" err="1" smtClean="0"/>
              <a:t>clouds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saaye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huwe</a:t>
            </a:r>
            <a:r>
              <a:rPr lang="nb-NO" baseline="0" dirty="0" smtClean="0"/>
              <a:t> inn </a:t>
            </a:r>
            <a:r>
              <a:rPr lang="nb-NO" baseline="0" dirty="0" err="1" smtClean="0"/>
              <a:t>pe</a:t>
            </a:r>
            <a:r>
              <a:rPr lang="nb-NO" baseline="0" dirty="0" smtClean="0"/>
              <a:t>. Aur </a:t>
            </a:r>
            <a:r>
              <a:rPr lang="nb-NO" baseline="0" dirty="0" err="1" smtClean="0"/>
              <a:t>issi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dauraan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Toraat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nazil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huwi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Toor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pahaar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bhi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sehra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he.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Phir</a:t>
            </a:r>
            <a:r>
              <a:rPr lang="nb-NO" baseline="0" dirty="0" smtClean="0"/>
              <a:t> inn </a:t>
            </a:r>
            <a:r>
              <a:rPr lang="nb-NO" baseline="0" dirty="0" err="1" smtClean="0"/>
              <a:t>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poori</a:t>
            </a:r>
            <a:r>
              <a:rPr lang="nb-NO" baseline="0" dirty="0" smtClean="0"/>
              <a:t> nasal </a:t>
            </a:r>
            <a:r>
              <a:rPr lang="nb-NO" baseline="0" dirty="0" err="1" smtClean="0"/>
              <a:t>marr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gai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jinho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inkaar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kiya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Shaam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ja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jihaad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karne</a:t>
            </a:r>
            <a:r>
              <a:rPr lang="nb-NO" baseline="0" dirty="0" smtClean="0"/>
              <a:t> ka.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Issi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dauraan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hazrat</a:t>
            </a:r>
            <a:r>
              <a:rPr lang="nb-NO" baseline="0" dirty="0" smtClean="0"/>
              <a:t> Musa a.s. faut </a:t>
            </a:r>
            <a:r>
              <a:rPr lang="nb-NO" baseline="0" dirty="0" err="1" smtClean="0"/>
              <a:t>hogaye</a:t>
            </a:r>
            <a:r>
              <a:rPr lang="nb-NO" baseline="0" dirty="0" smtClean="0"/>
              <a:t>, aur Haroon a.s. </a:t>
            </a:r>
            <a:r>
              <a:rPr lang="nb-NO" baseline="0" dirty="0" err="1" smtClean="0"/>
              <a:t>bhi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aaye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Phir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Yooshe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aaye</a:t>
            </a:r>
            <a:r>
              <a:rPr lang="nb-NO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2 </a:t>
            </a:r>
            <a:r>
              <a:rPr lang="nb-NO" dirty="0" err="1" smtClean="0"/>
              <a:t>Fir’aun</a:t>
            </a:r>
            <a:r>
              <a:rPr lang="nb-NO" dirty="0" smtClean="0"/>
              <a:t> Musa a.s. </a:t>
            </a:r>
            <a:r>
              <a:rPr lang="nb-NO" dirty="0" err="1" smtClean="0"/>
              <a:t>ke</a:t>
            </a:r>
            <a:r>
              <a:rPr lang="nb-NO" dirty="0" smtClean="0"/>
              <a:t> </a:t>
            </a:r>
            <a:r>
              <a:rPr lang="nb-NO" dirty="0" err="1" smtClean="0"/>
              <a:t>daur</a:t>
            </a:r>
            <a:r>
              <a:rPr lang="nb-NO" dirty="0" smtClean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: Ram sees aur </a:t>
            </a:r>
            <a:r>
              <a:rPr lang="nb-NO" dirty="0" err="1" smtClean="0"/>
              <a:t>Min-fitah</a:t>
            </a:r>
            <a:endParaRPr lang="nb-NO" dirty="0" smtClean="0"/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Fir’aun</a:t>
            </a:r>
            <a:r>
              <a:rPr lang="nb-NO" dirty="0" smtClean="0"/>
              <a:t> </a:t>
            </a:r>
            <a:r>
              <a:rPr lang="nb-NO" baseline="0" dirty="0" smtClean="0"/>
              <a:t>= </a:t>
            </a:r>
            <a:r>
              <a:rPr lang="nb-NO" dirty="0" err="1" smtClean="0"/>
              <a:t>Sooraj</a:t>
            </a:r>
            <a:r>
              <a:rPr lang="nb-NO" dirty="0" smtClean="0"/>
              <a:t> </a:t>
            </a:r>
            <a:r>
              <a:rPr lang="nb-NO" dirty="0" err="1" smtClean="0"/>
              <a:t>devta</a:t>
            </a:r>
            <a:r>
              <a:rPr lang="nb-NO" dirty="0" smtClean="0"/>
              <a:t> ka </a:t>
            </a:r>
            <a:r>
              <a:rPr lang="nb-NO" dirty="0" err="1" smtClean="0"/>
              <a:t>awtar</a:t>
            </a:r>
            <a:r>
              <a:rPr lang="nb-NO" dirty="0" smtClean="0"/>
              <a:t> (</a:t>
            </a:r>
            <a:r>
              <a:rPr lang="nb-NO" dirty="0" err="1" smtClean="0"/>
              <a:t>Soraj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awilad/dummy,naozbillaa</a:t>
            </a:r>
            <a:r>
              <a:rPr lang="nb-NO" baseline="0" dirty="0" smtClean="0"/>
              <a:t>)</a:t>
            </a:r>
            <a:endParaRPr lang="nb-NO" dirty="0" smtClean="0"/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Loog</a:t>
            </a:r>
            <a:r>
              <a:rPr lang="nb-NO" dirty="0" smtClean="0"/>
              <a:t> </a:t>
            </a:r>
            <a:r>
              <a:rPr lang="nb-NO" dirty="0" err="1" smtClean="0"/>
              <a:t>Fir’aun</a:t>
            </a:r>
            <a:r>
              <a:rPr lang="nb-NO" dirty="0" smtClean="0"/>
              <a:t> </a:t>
            </a:r>
            <a:r>
              <a:rPr lang="nb-NO" dirty="0" err="1" smtClean="0"/>
              <a:t>ko</a:t>
            </a:r>
            <a:r>
              <a:rPr lang="nb-NO" dirty="0" smtClean="0"/>
              <a:t> </a:t>
            </a:r>
            <a:r>
              <a:rPr lang="nb-NO" dirty="0" err="1" smtClean="0"/>
              <a:t>isslye</a:t>
            </a:r>
            <a:r>
              <a:rPr lang="nb-NO" dirty="0" smtClean="0"/>
              <a:t> </a:t>
            </a:r>
            <a:r>
              <a:rPr lang="nb-NO" dirty="0" err="1" smtClean="0"/>
              <a:t>sajdah</a:t>
            </a:r>
            <a:r>
              <a:rPr lang="nb-NO" dirty="0" smtClean="0"/>
              <a:t> karte </a:t>
            </a:r>
            <a:r>
              <a:rPr lang="nb-NO" dirty="0" err="1" smtClean="0"/>
              <a:t>ke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Soraj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yeh</a:t>
            </a:r>
            <a:r>
              <a:rPr lang="nb-NO" baseline="0" dirty="0" smtClean="0"/>
              <a:t> dummy </a:t>
            </a:r>
            <a:r>
              <a:rPr lang="nb-NO" baseline="0" dirty="0" err="1" smtClean="0"/>
              <a:t>bheja</a:t>
            </a:r>
            <a:r>
              <a:rPr lang="nb-NO" baseline="0" dirty="0" smtClean="0"/>
              <a:t> he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9648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Kion</a:t>
            </a:r>
            <a:r>
              <a:rPr lang="en-US" dirty="0" smtClean="0"/>
              <a:t> </a:t>
            </a:r>
            <a:r>
              <a:rPr lang="en-US" dirty="0" err="1" smtClean="0"/>
              <a:t>zabah</a:t>
            </a:r>
            <a:r>
              <a:rPr lang="en-US" dirty="0" smtClean="0"/>
              <a:t> </a:t>
            </a:r>
            <a:r>
              <a:rPr lang="en-US" dirty="0" err="1" smtClean="0"/>
              <a:t>karte</a:t>
            </a:r>
            <a:r>
              <a:rPr lang="en-US" dirty="0" smtClean="0"/>
              <a:t> the? 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musalman</a:t>
            </a:r>
            <a:r>
              <a:rPr lang="en-US" dirty="0" smtClean="0"/>
              <a:t> </a:t>
            </a:r>
            <a:r>
              <a:rPr lang="en-US" dirty="0" err="1" smtClean="0"/>
              <a:t>bharr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sake, </a:t>
            </a:r>
            <a:r>
              <a:rPr lang="en-US" dirty="0" err="1" smtClean="0"/>
              <a:t>unn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naslo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barbad</a:t>
            </a:r>
            <a:r>
              <a:rPr lang="en-US" dirty="0" smtClean="0"/>
              <a:t> </a:t>
            </a:r>
            <a:r>
              <a:rPr lang="en-US" dirty="0" err="1" smtClean="0"/>
              <a:t>karna</a:t>
            </a:r>
            <a:r>
              <a:rPr lang="en-US" dirty="0" smtClean="0"/>
              <a:t> </a:t>
            </a:r>
            <a:r>
              <a:rPr lang="en-US" dirty="0" err="1" smtClean="0"/>
              <a:t>chahte</a:t>
            </a:r>
            <a:r>
              <a:rPr lang="en-US" dirty="0" smtClean="0"/>
              <a:t> the. Population </a:t>
            </a:r>
            <a:r>
              <a:rPr lang="en-US" dirty="0" err="1" smtClean="0"/>
              <a:t>kum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karna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chahte</a:t>
            </a:r>
            <a:r>
              <a:rPr lang="en-US" baseline="0" dirty="0" smtClean="0"/>
              <a:t> the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Musa </a:t>
            </a:r>
            <a:r>
              <a:rPr lang="en-US" baseline="0" dirty="0" err="1" smtClean="0"/>
              <a:t>a.s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uss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huwe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bacho</a:t>
            </a:r>
            <a:r>
              <a:rPr lang="en-US" baseline="0" dirty="0" smtClean="0"/>
              <a:t> ka </a:t>
            </a:r>
            <a:r>
              <a:rPr lang="en-US" baseline="0" dirty="0" err="1" smtClean="0"/>
              <a:t>qatal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3181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Kissi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qaum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zalim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hukmeran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aajaye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uss </a:t>
            </a:r>
            <a:r>
              <a:rPr lang="nb-NO" baseline="0" dirty="0" err="1" smtClean="0"/>
              <a:t>qaum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aazmaish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hoti</a:t>
            </a:r>
            <a:r>
              <a:rPr lang="nb-NO" baseline="0" dirty="0" smtClean="0"/>
              <a:t> he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Allah </a:t>
            </a:r>
            <a:r>
              <a:rPr lang="nb-NO" baseline="0" dirty="0" err="1" smtClean="0"/>
              <a:t>ta’ala</a:t>
            </a:r>
            <a:r>
              <a:rPr lang="nb-NO" baseline="0" dirty="0" smtClean="0"/>
              <a:t> ne </a:t>
            </a:r>
            <a:r>
              <a:rPr lang="nb-NO" baseline="0" dirty="0" err="1" smtClean="0"/>
              <a:t>khud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farmaya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hazrat</a:t>
            </a:r>
            <a:r>
              <a:rPr lang="nb-NO" baseline="0" dirty="0" smtClean="0"/>
              <a:t> Musa a.s. </a:t>
            </a:r>
            <a:r>
              <a:rPr lang="nb-NO" baseline="0" dirty="0" err="1" smtClean="0"/>
              <a:t>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agar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tum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hukmeran</a:t>
            </a:r>
            <a:r>
              <a:rPr lang="nb-NO" baseline="0" dirty="0" smtClean="0"/>
              <a:t> bora ho to </a:t>
            </a:r>
            <a:r>
              <a:rPr lang="nb-NO" baseline="0" dirty="0" err="1" smtClean="0"/>
              <a:t>samajh</a:t>
            </a:r>
            <a:r>
              <a:rPr lang="nb-NO" baseline="0" dirty="0" smtClean="0"/>
              <a:t> lena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naraaz</a:t>
            </a:r>
            <a:r>
              <a:rPr lang="nb-NO" baseline="0" dirty="0" smtClean="0"/>
              <a:t> ho og omvendt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Koi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bhi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azmaish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bori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nahin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hoti</a:t>
            </a:r>
            <a:r>
              <a:rPr lang="nb-NO" baseline="0" dirty="0" smtClean="0"/>
              <a:t> (?)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</a:t>
            </a:r>
            <a:r>
              <a:rPr lang="nb-NO" baseline="0" dirty="0" err="1" smtClean="0"/>
              <a:t>Bani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Israil</a:t>
            </a:r>
            <a:r>
              <a:rPr lang="nb-NO" baseline="0" dirty="0" smtClean="0"/>
              <a:t> ka </a:t>
            </a:r>
            <a:r>
              <a:rPr lang="nb-NO" baseline="0" dirty="0" err="1" smtClean="0"/>
              <a:t>yeh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sabar</a:t>
            </a:r>
            <a:r>
              <a:rPr lang="nb-NO" baseline="0" dirty="0" smtClean="0"/>
              <a:t> ka </a:t>
            </a:r>
            <a:r>
              <a:rPr lang="nb-NO" baseline="0" dirty="0" err="1" smtClean="0"/>
              <a:t>daur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jabri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sabar</a:t>
            </a:r>
            <a:r>
              <a:rPr lang="nb-NO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32D-11D4-4768-AD1E-73951FEDF4FD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5">
                <a:lumMod val="75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6F78733-40C8-414B-B558-F1CCA6B6DA2E}" type="datetimeFigureOut">
              <a:rPr lang="nb-NO" smtClean="0"/>
              <a:pPr/>
              <a:t>24.10.2010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8A8CE7-555B-48CC-BF59-9C7C8808F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8077200" cy="4608512"/>
          </a:xfrm>
        </p:spPr>
        <p:txBody>
          <a:bodyPr>
            <a:normAutofit/>
          </a:bodyPr>
          <a:lstStyle/>
          <a:p>
            <a:r>
              <a:rPr lang="nb-N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Sabeel-ul-Huda    </a:t>
            </a:r>
            <a:endParaRPr lang="nb-N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b="1" dirty="0" smtClean="0"/>
              <a:t>                             </a:t>
            </a:r>
            <a:r>
              <a:rPr lang="nb-NO" sz="3200" b="1" dirty="0"/>
              <a:t>Lesson </a:t>
            </a:r>
            <a:r>
              <a:rPr lang="nb-NO" sz="3200" b="1" dirty="0" smtClean="0"/>
              <a:t>10</a:t>
            </a:r>
          </a:p>
          <a:p>
            <a:r>
              <a:rPr lang="nb-NO" sz="3200" b="1" dirty="0" smtClean="0"/>
              <a:t>                   (Al-Baqarah: 49 -60 )</a:t>
            </a:r>
            <a:endParaRPr lang="nb-NO" sz="3200" b="1" dirty="0"/>
          </a:p>
        </p:txBody>
      </p:sp>
      <p:pic>
        <p:nvPicPr>
          <p:cNvPr id="3074" name="Picture 2" descr="C:\Users\iffat\AppData\Local\Microsoft\Windows\Temporary Internet Files\Content.IE5\4JNA9N3L\MC9001563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466017" cy="14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252728"/>
          </a:xfrm>
        </p:spPr>
        <p:txBody>
          <a:bodyPr/>
          <a:lstStyle/>
          <a:p>
            <a:r>
              <a:rPr lang="en-US" dirty="0" err="1" smtClean="0"/>
              <a:t>Yasumoonakum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2636913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72" lvl="0" indent="-457200">
              <a:buClr>
                <a:srgbClr val="F0AD00"/>
              </a:buClr>
              <a:buSzPct val="80000"/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Bujh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dalna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, pressurize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kerna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Gazing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ky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ly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animals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ko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ly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ker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jana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mushuqqat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my </a:t>
            </a:r>
            <a:r>
              <a:rPr lang="en-US" sz="3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dalna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576072" lvl="0" indent="-457200">
              <a:buClr>
                <a:srgbClr val="F0AD00"/>
              </a:buClr>
              <a:buSzPct val="8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Why they kill?</a:t>
            </a:r>
            <a:endParaRPr lang="en-US" sz="32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Seen-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waw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-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Meem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9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Yuzubbihoona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Why they do this 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=Population control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Dream of a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farow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To tease them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Ibn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…..Exploit their   love,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Nissa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….Exploit their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Gyraat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Kaneezyn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Alternate year to kill sons.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Free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labour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,pyramids builders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Forced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petience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jabri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of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israeel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-------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successded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&amp; vice versa is very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hard,,they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failed</a:t>
            </a:r>
          </a:p>
          <a:p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Blaun mir Rubbikum Azeem</a:t>
            </a:r>
            <a:endParaRPr lang="nb-NO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1" indent="-457200">
              <a:buFont typeface="+mj-lt"/>
              <a:buAutoNum type="arabicParenR"/>
            </a:pPr>
            <a:r>
              <a:rPr lang="nb-NO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Instead of Firoun Allah mension  :’ Mirubbikum:’</a:t>
            </a:r>
          </a:p>
          <a:p>
            <a:pPr marL="822960" lvl="1" indent="-457200">
              <a:buFont typeface="+mj-lt"/>
              <a:buAutoNum type="arabicParenR"/>
            </a:pPr>
            <a:r>
              <a:rPr lang="nb-NO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Controlling hand  is my Rubbs</a:t>
            </a:r>
          </a:p>
          <a:p>
            <a:pPr marL="822960" lvl="1" indent="-457200">
              <a:buFont typeface="+mj-lt"/>
              <a:buAutoNum type="arabicParenR"/>
            </a:pPr>
            <a:r>
              <a:rPr lang="nb-NO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No one can inject a child if mother dont permit.....child  hides in mothers lap...</a:t>
            </a:r>
          </a:p>
          <a:p>
            <a:pPr marL="822960" lvl="1" indent="-457200">
              <a:buFont typeface="+mj-lt"/>
              <a:buAutoNum type="arabicParenR"/>
            </a:pPr>
            <a:r>
              <a:rPr lang="nb-NO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AnyTrail is not bad for a believer ,even it seems bad</a:t>
            </a:r>
          </a:p>
          <a:p>
            <a:pPr marL="365760" lvl="1" indent="0"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2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50  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faruqqna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 Short……style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Out of context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tafseer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shows…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firoun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was drown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suddunly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, but reality is not this.  In between were many years 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,,, (almost 40 years)</a:t>
            </a:r>
            <a:endParaRPr lang="en-US" sz="36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Splitting the river was blessing for Bi but was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azaab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for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Fr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,,,moral. Don’t 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jeoulus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from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anyone,s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blessing.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Some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colours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suits someone but not to other,</a:t>
            </a:r>
            <a:endParaRPr lang="en-US" sz="3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Ayat</a:t>
            </a:r>
            <a:r>
              <a:rPr lang="en-US" dirty="0" smtClean="0"/>
              <a:t> 51,,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waudna</a:t>
            </a:r>
            <a:r>
              <a:rPr lang="en-US" dirty="0" smtClean="0"/>
              <a:t> Musa..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Time of fulfilling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musa,s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2</a:t>
            </a:r>
            <a:r>
              <a:rPr lang="en-US" baseline="30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Mission.</a:t>
            </a:r>
          </a:p>
          <a:p>
            <a:pPr marL="118872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Taurah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was not revealed in the life of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Farown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Q- Why Musa went to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Taurah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To be focus.         </a:t>
            </a:r>
          </a:p>
          <a:p>
            <a:pPr marL="118872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Qurbani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of lovely things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 </a:t>
            </a:r>
            <a:r>
              <a:rPr lang="en-US" dirty="0" err="1" smtClean="0"/>
              <a:t>athuztum</a:t>
            </a:r>
            <a:r>
              <a:rPr lang="en-US" dirty="0" smtClean="0"/>
              <a:t>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ijala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israeel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failed in 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Ikhtyari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petience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. (just like we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pakistani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Influenced from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pagon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culture</a:t>
            </a:r>
          </a:p>
          <a:p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Zalimoon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Mushriqoon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Have bud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gumani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about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Musa.he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forgot..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 52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afauna</a:t>
            </a:r>
            <a:r>
              <a:rPr lang="en-US" dirty="0" smtClean="0"/>
              <a:t> …</a:t>
            </a:r>
            <a:r>
              <a:rPr lang="en-US" dirty="0" err="1" smtClean="0"/>
              <a:t>tushkuroon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One more chance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If you miss one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chance.dont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miss other.</a:t>
            </a:r>
          </a:p>
          <a:p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Ayat</a:t>
            </a:r>
            <a:r>
              <a:rPr lang="en-US" dirty="0" smtClean="0"/>
              <a:t> 53.wa </a:t>
            </a:r>
            <a:r>
              <a:rPr lang="en-US" dirty="0" err="1" smtClean="0"/>
              <a:t>iz</a:t>
            </a:r>
            <a:r>
              <a:rPr lang="en-US" dirty="0" smtClean="0"/>
              <a:t>…</a:t>
            </a:r>
            <a:r>
              <a:rPr lang="en-US" dirty="0" err="1" smtClean="0"/>
              <a:t>tahtadon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Purose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of sending books , is to guide not to do everything else…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Chuman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Qasam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khana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Taweez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Jin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bhut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baghana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Weddings my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barakat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ky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liy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 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etc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9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54 .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qaala</a:t>
            </a:r>
            <a:r>
              <a:rPr lang="en-US" dirty="0" smtClean="0"/>
              <a:t>…</a:t>
            </a:r>
            <a:r>
              <a:rPr lang="en-US" dirty="0" err="1" smtClean="0"/>
              <a:t>alraheem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It was the punishment of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Irtidaad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/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Just like doctor cuts the defected part.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Bari……….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Paintor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only discord  ugly paintings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8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55;-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kultum</a:t>
            </a:r>
            <a:r>
              <a:rPr lang="en-US" dirty="0" smtClean="0"/>
              <a:t>…</a:t>
            </a:r>
            <a:r>
              <a:rPr lang="en-US" dirty="0" err="1" smtClean="0"/>
              <a:t>Tunzuroon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israeel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has the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deseas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of doubt about their prophets</a:t>
            </a:r>
          </a:p>
          <a:p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Negetive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Atitude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Their wish ’To see Allah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swt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‘’ was not out of love.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1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600" b="1" dirty="0" err="1" smtClean="0">
                <a:latin typeface="Andalus" pitchFamily="18" charset="-78"/>
                <a:cs typeface="Andalus" pitchFamily="18" charset="-78"/>
              </a:rPr>
              <a:t>Tafseer</a:t>
            </a:r>
            <a:endParaRPr lang="nb-NO" sz="6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8676456" y="2852936"/>
            <a:ext cx="86544" cy="72008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</p:txBody>
      </p:sp>
      <p:pic>
        <p:nvPicPr>
          <p:cNvPr id="15374" name="Picture 14" descr="http://www.islam4roanoke.org/images/top-log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771800" y="3140968"/>
            <a:ext cx="4032448" cy="1368152"/>
          </a:xfrm>
          <a:prstGeom prst="rect">
            <a:avLst/>
          </a:prstGeom>
          <a:noFill/>
        </p:spPr>
      </p:pic>
      <p:pic>
        <p:nvPicPr>
          <p:cNvPr id="4099" name="Picture 3" descr="C:\Users\iffat\AppData\Local\Microsoft\Windows\Temporary Internet Files\Content.IE5\TF8P4OJO\MP9004328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84176" cy="14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56.Summa </a:t>
            </a:r>
            <a:r>
              <a:rPr lang="en-US" dirty="0" err="1" smtClean="0"/>
              <a:t>Bausnakum</a:t>
            </a:r>
            <a:r>
              <a:rPr lang="en-US" dirty="0" smtClean="0"/>
              <a:t>..</a:t>
            </a:r>
            <a:r>
              <a:rPr lang="en-US" dirty="0" err="1" smtClean="0"/>
              <a:t>tushkroon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One more chance to their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relegous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leaders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0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57…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Zullna</a:t>
            </a:r>
            <a:r>
              <a:rPr lang="en-US" dirty="0" smtClean="0"/>
              <a:t> </a:t>
            </a:r>
            <a:r>
              <a:rPr lang="en-US" dirty="0" err="1" smtClean="0"/>
              <a:t>alykum</a:t>
            </a:r>
            <a:r>
              <a:rPr lang="en-US" dirty="0" smtClean="0"/>
              <a:t> </a:t>
            </a:r>
            <a:r>
              <a:rPr lang="en-US" dirty="0" err="1" smtClean="0"/>
              <a:t>algmam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Za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-lam-lam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Gain-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meem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meem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Chaa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jjana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White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unmbrella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for them</a:t>
            </a:r>
          </a:p>
          <a:p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Almun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salwa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Meem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-nun-nun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Who----strange thing was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Ahsaan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,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favour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kerna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Like Dew drops.  Gum, and melt  with sun rays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Salwa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 white meet, Birds</a:t>
            </a:r>
          </a:p>
          <a:p>
            <a:pPr marL="633222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Do We have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munn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Salwa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‘’ Nothing to eat ’’</a:t>
            </a:r>
          </a:p>
        </p:txBody>
      </p:sp>
    </p:spTree>
    <p:extLst>
      <p:ext uri="{BB962C8B-B14F-4D97-AF65-F5344CB8AC3E}">
        <p14:creationId xmlns:p14="http://schemas.microsoft.com/office/powerpoint/2010/main" xmlns="" val="2460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wma </a:t>
            </a:r>
            <a:r>
              <a:rPr lang="en-US" dirty="0" err="1" smtClean="0"/>
              <a:t>Zalamoona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25609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Zulm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?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= Greed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Forgot the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mision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and want tasty food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58-59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……….</a:t>
            </a:r>
            <a:r>
              <a:rPr lang="en-US" dirty="0" err="1" smtClean="0"/>
              <a:t>Yafsaqoon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Scatored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stories from their history</a:t>
            </a:r>
          </a:p>
          <a:p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Hittatun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gunnah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jarh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dy.</a:t>
            </a:r>
          </a:p>
          <a:p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8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60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istisqa</a:t>
            </a:r>
            <a:r>
              <a:rPr lang="en-US" dirty="0" smtClean="0"/>
              <a:t>….</a:t>
            </a:r>
            <a:r>
              <a:rPr lang="en-US" dirty="0" err="1" smtClean="0"/>
              <a:t>mufsideen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0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0"/>
            <a:ext cx="117872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852936"/>
            <a:ext cx="10299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0526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Fall  &amp; Arise of </a:t>
            </a:r>
            <a:r>
              <a:rPr lang="en-US" sz="48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Bani</a:t>
            </a:r>
            <a:r>
              <a:rPr lang="en-US" sz="4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israeel</a:t>
            </a:r>
            <a:endParaRPr lang="en-US" sz="4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6" name="Picture 8" descr="C:\Users\iffat\AppData\Local\Microsoft\Windows\Temporary Internet Files\Content.IE5\2VUD3JAS\MC900101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3204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latin typeface="Andalus" pitchFamily="18" charset="-78"/>
                <a:cs typeface="Andalus" pitchFamily="18" charset="-78"/>
              </a:rPr>
              <a:t>Main Topics of Lesson</a:t>
            </a:r>
            <a:endParaRPr lang="nb-NO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Autofit/>
          </a:bodyPr>
          <a:lstStyle/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endParaRPr lang="en-US" sz="2400" dirty="0">
              <a:solidFill>
                <a:schemeClr val="bg1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Israelites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' deliverance from Pharaoh's persecution:	2:[49-50]</a:t>
            </a:r>
          </a:p>
          <a:p>
            <a:pPr marL="342900" indent="-34290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Their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sin of worshipping the Calf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.                           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	2:[51-52]</a:t>
            </a:r>
          </a:p>
          <a:p>
            <a:pPr marL="342900" indent="-34290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Their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repentance through slaying the culprits.	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         2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:[53-54]</a:t>
            </a: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endParaRPr lang="en-US" sz="2400" dirty="0" smtClean="0">
              <a:solidFill>
                <a:schemeClr val="bg1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Those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who wanted to see Allah face to face were put 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to death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, then 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  …Allah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gave them life again and provided 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them with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heavenly food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.	                                                                                          2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:[55-57]</a:t>
            </a: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Their 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discontent and  disbelief.	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                                 2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:[58-59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]</a:t>
            </a: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Miracle of providing water in the desert from a rock.	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    2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:[60]</a:t>
            </a: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	Israelites rejected the heavenly food  and</a:t>
            </a:r>
          </a:p>
          <a:p>
            <a:pPr marL="0" indent="0" algn="justLow">
              <a:buNone/>
              <a:tabLst>
                <a:tab pos="257175" algn="l"/>
                <a:tab pos="571500" algn="l"/>
                <a:tab pos="3829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    Their 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disobedience and transgression.	</a:t>
            </a: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                             2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Times New Roman"/>
                <a:cs typeface="Andalus" pitchFamily="18" charset="-78"/>
              </a:rPr>
              <a:t>:[61]</a:t>
            </a:r>
          </a:p>
          <a:p>
            <a:pPr marL="0" algn="justLow">
              <a:tabLst>
                <a:tab pos="257175" algn="l"/>
                <a:tab pos="571500" algn="l"/>
                <a:tab pos="3829050" algn="l"/>
              </a:tabLst>
            </a:pPr>
            <a:endParaRPr lang="en-US" sz="2400" dirty="0">
              <a:solidFill>
                <a:schemeClr val="bg1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Prophets Tree</a:t>
            </a:r>
            <a:endParaRPr lang="en-US" sz="7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616624" cy="480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90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Histroy</a:t>
            </a:r>
            <a:r>
              <a:rPr lang="en-US" dirty="0" smtClean="0"/>
              <a:t> of </a:t>
            </a:r>
            <a:r>
              <a:rPr lang="en-US" dirty="0" err="1" smtClean="0"/>
              <a:t>Bani</a:t>
            </a:r>
            <a:r>
              <a:rPr lang="en-US" dirty="0" smtClean="0"/>
              <a:t> </a:t>
            </a:r>
            <a:r>
              <a:rPr lang="en-US" dirty="0" err="1" smtClean="0"/>
              <a:t>isaeel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How they came to  Egypt ?</a:t>
            </a:r>
          </a:p>
          <a:p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Untitled - Pa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20" r="22317" b="3774"/>
          <a:stretch/>
        </p:blipFill>
        <p:spPr>
          <a:xfrm>
            <a:off x="2339752" y="2420888"/>
            <a:ext cx="6060908" cy="42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 of </a:t>
            </a:r>
            <a:r>
              <a:rPr lang="en-US" smtClean="0"/>
              <a:t>their migration</a:t>
            </a:r>
            <a:endParaRPr lang="en-US"/>
          </a:p>
        </p:txBody>
      </p:sp>
      <p:pic>
        <p:nvPicPr>
          <p:cNvPr id="4" name="Content Placeholder 3" descr="Untitled - Paint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6" t="22834" r="22780" b="-20789"/>
          <a:stretch/>
        </p:blipFill>
        <p:spPr>
          <a:xfrm>
            <a:off x="1907704" y="2204864"/>
            <a:ext cx="5544616" cy="5264876"/>
          </a:xfrm>
        </p:spPr>
      </p:pic>
    </p:spTree>
    <p:extLst>
      <p:ext uri="{BB962C8B-B14F-4D97-AF65-F5344CB8AC3E}">
        <p14:creationId xmlns:p14="http://schemas.microsoft.com/office/powerpoint/2010/main" xmlns="" val="26318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Aya</a:t>
            </a:r>
            <a:r>
              <a:rPr lang="en-US" dirty="0" smtClean="0"/>
              <a:t> 49 ……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nujynakum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2 missions  of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Mosa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as;_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To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freeof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israeel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from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Firoun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To  do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Terbeyah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of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Bani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israeel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…(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Taurah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).</a:t>
            </a:r>
          </a:p>
          <a:p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Here is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complition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of first mission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Allah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swt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reffers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nijat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to Himself.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2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Aali</a:t>
            </a:r>
            <a:r>
              <a:rPr lang="en-US" dirty="0" smtClean="0"/>
              <a:t> </a:t>
            </a:r>
            <a:r>
              <a:rPr lang="en-US" dirty="0" err="1" smtClean="0"/>
              <a:t>firawn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Alif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–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waw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 lam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Aal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= to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turnto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someone to support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Nation,suporters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like minded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ppl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 Same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embitions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 (Ali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ibrahim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Title of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misri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rulars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was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Firown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Ra-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ain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Kirn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,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soruj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duta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2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Firous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at the time of Musa.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Ramsees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Minfitah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1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3874</TotalTime>
  <Words>1516</Words>
  <Application>Microsoft Office PowerPoint</Application>
  <PresentationFormat>On-screen Show (4:3)</PresentationFormat>
  <Paragraphs>187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</vt:lpstr>
      <vt:lpstr>      Sabeel-ul-Huda    </vt:lpstr>
      <vt:lpstr>Tafseer</vt:lpstr>
      <vt:lpstr>Slide 3</vt:lpstr>
      <vt:lpstr>Main Topics of Lesson</vt:lpstr>
      <vt:lpstr>Prophets Tree</vt:lpstr>
      <vt:lpstr>Histroy of Bani isaeel……</vt:lpstr>
      <vt:lpstr>Mind Map of their migration</vt:lpstr>
      <vt:lpstr>Aya 49 ……Wa iz nujynakum…</vt:lpstr>
      <vt:lpstr>Aali firawn…..</vt:lpstr>
      <vt:lpstr>Yasumoonakum..</vt:lpstr>
      <vt:lpstr>Yuzubbihoona...</vt:lpstr>
      <vt:lpstr>Blaun mir Rubbikum Azeem</vt:lpstr>
      <vt:lpstr>Ayat 50   wa iz faruqqna…..</vt:lpstr>
      <vt:lpstr>Ayat 51,, wa iz waudna Musa..</vt:lpstr>
      <vt:lpstr>Summa athuztum ul ijala.</vt:lpstr>
      <vt:lpstr>Ayat  52 suma afauna …tushkuroon</vt:lpstr>
      <vt:lpstr>Ayat 53.wa iz…tahtadon</vt:lpstr>
      <vt:lpstr>Ayat 54 .wa iz qaala…alraheem</vt:lpstr>
      <vt:lpstr>Ayat 55;- wa iz kultum…Tunzuroon</vt:lpstr>
      <vt:lpstr>Ayat 56.Summa Bausnakum..tushkroon</vt:lpstr>
      <vt:lpstr>Ayat 57…Wa Zullna alykum algmam</vt:lpstr>
      <vt:lpstr>Almun wa salwa……</vt:lpstr>
      <vt:lpstr> wma Zalamoona…</vt:lpstr>
      <vt:lpstr>Ayat 58-59 wa iz ……….Yafsaqoon</vt:lpstr>
      <vt:lpstr>Ayat 60 wa iz istisqa….mufsideen</vt:lpstr>
      <vt:lpstr>Slide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Ulfat</dc:creator>
  <cp:lastModifiedBy>Ulfat</cp:lastModifiedBy>
  <cp:revision>137</cp:revision>
  <dcterms:created xsi:type="dcterms:W3CDTF">2010-10-08T17:38:13Z</dcterms:created>
  <dcterms:modified xsi:type="dcterms:W3CDTF">2010-10-24T12:58:57Z</dcterms:modified>
</cp:coreProperties>
</file>