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4"/>
  </p:notesMasterIdLst>
  <p:sldIdLst>
    <p:sldId id="367" r:id="rId5"/>
    <p:sldId id="292" r:id="rId6"/>
    <p:sldId id="281" r:id="rId7"/>
    <p:sldId id="294" r:id="rId8"/>
    <p:sldId id="322" r:id="rId9"/>
    <p:sldId id="321" r:id="rId10"/>
    <p:sldId id="324" r:id="rId11"/>
    <p:sldId id="323" r:id="rId12"/>
    <p:sldId id="325" r:id="rId13"/>
    <p:sldId id="327" r:id="rId14"/>
    <p:sldId id="282" r:id="rId15"/>
    <p:sldId id="295" r:id="rId16"/>
    <p:sldId id="329" r:id="rId17"/>
    <p:sldId id="330" r:id="rId18"/>
    <p:sldId id="331" r:id="rId19"/>
    <p:sldId id="299" r:id="rId20"/>
    <p:sldId id="296" r:id="rId21"/>
    <p:sldId id="333" r:id="rId22"/>
    <p:sldId id="335" r:id="rId23"/>
    <p:sldId id="336" r:id="rId24"/>
    <p:sldId id="337" r:id="rId25"/>
    <p:sldId id="334" r:id="rId26"/>
    <p:sldId id="300" r:id="rId27"/>
    <p:sldId id="297" r:id="rId28"/>
    <p:sldId id="339" r:id="rId29"/>
    <p:sldId id="340" r:id="rId30"/>
    <p:sldId id="301" r:id="rId31"/>
    <p:sldId id="298" r:id="rId32"/>
    <p:sldId id="341" r:id="rId33"/>
    <p:sldId id="342" r:id="rId34"/>
    <p:sldId id="343" r:id="rId35"/>
    <p:sldId id="344" r:id="rId36"/>
    <p:sldId id="283" r:id="rId37"/>
    <p:sldId id="302" r:id="rId38"/>
    <p:sldId id="345" r:id="rId39"/>
    <p:sldId id="347" r:id="rId40"/>
    <p:sldId id="346" r:id="rId41"/>
    <p:sldId id="284" r:id="rId42"/>
    <p:sldId id="303" r:id="rId43"/>
    <p:sldId id="348" r:id="rId44"/>
    <p:sldId id="349" r:id="rId45"/>
    <p:sldId id="350" r:id="rId46"/>
    <p:sldId id="351" r:id="rId47"/>
    <p:sldId id="285" r:id="rId48"/>
    <p:sldId id="304" r:id="rId49"/>
    <p:sldId id="352" r:id="rId50"/>
    <p:sldId id="353" r:id="rId51"/>
    <p:sldId id="354" r:id="rId52"/>
    <p:sldId id="355" r:id="rId53"/>
    <p:sldId id="356" r:id="rId54"/>
    <p:sldId id="357" r:id="rId55"/>
    <p:sldId id="358" r:id="rId56"/>
    <p:sldId id="359" r:id="rId57"/>
    <p:sldId id="360" r:id="rId58"/>
    <p:sldId id="361" r:id="rId59"/>
    <p:sldId id="365" r:id="rId60"/>
    <p:sldId id="363" r:id="rId61"/>
    <p:sldId id="364" r:id="rId62"/>
    <p:sldId id="368"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34559" autoAdjust="0"/>
    <p:restoredTop sz="61750" autoAdjust="0"/>
  </p:normalViewPr>
  <p:slideViewPr>
    <p:cSldViewPr>
      <p:cViewPr varScale="1">
        <p:scale>
          <a:sx n="30" d="100"/>
          <a:sy n="30" d="100"/>
        </p:scale>
        <p:origin x="-1938" y="-84"/>
      </p:cViewPr>
      <p:guideLst>
        <p:guide orient="horz" pos="2160"/>
        <p:guide pos="2880"/>
      </p:guideLst>
    </p:cSldViewPr>
  </p:slideViewPr>
  <p:outlineViewPr>
    <p:cViewPr>
      <p:scale>
        <a:sx n="33" d="100"/>
        <a:sy n="33" d="100"/>
      </p:scale>
      <p:origin x="324" y="11188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94C98D-48CD-4422-B45C-AF2EA02DD90A}" type="datetimeFigureOut">
              <a:rPr lang="nb-NO" smtClean="0"/>
              <a:pPr/>
              <a:t>23.01.2011</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6BAA8-1EDF-45DA-B0E8-0C02468C5739}" type="slidenum">
              <a:rPr lang="nb-NO" smtClean="0"/>
              <a:pPr/>
              <a:t>‹#›</a:t>
            </a:fld>
            <a:endParaRPr lang="nb-NO"/>
          </a:p>
        </p:txBody>
      </p:sp>
    </p:spTree>
    <p:extLst>
      <p:ext uri="{BB962C8B-B14F-4D97-AF65-F5344CB8AC3E}">
        <p14:creationId xmlns:p14="http://schemas.microsoft.com/office/powerpoint/2010/main" xmlns="" val="4123618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1</a:t>
            </a:fld>
            <a:endParaRPr lang="nb-N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dirty="0" smtClean="0"/>
              <a:t> </a:t>
            </a:r>
            <a:r>
              <a:rPr lang="nb-NO" dirty="0" err="1" smtClean="0"/>
              <a:t>Yeh</a:t>
            </a:r>
            <a:r>
              <a:rPr lang="nb-NO" dirty="0" smtClean="0"/>
              <a:t> </a:t>
            </a:r>
            <a:r>
              <a:rPr lang="nb-NO" dirty="0" err="1" smtClean="0"/>
              <a:t>Makkah</a:t>
            </a:r>
            <a:r>
              <a:rPr lang="nb-NO" dirty="0" smtClean="0"/>
              <a:t> se </a:t>
            </a:r>
            <a:r>
              <a:rPr lang="nb-NO" dirty="0" err="1" smtClean="0"/>
              <a:t>hijrat</a:t>
            </a:r>
            <a:r>
              <a:rPr lang="nb-NO" dirty="0" smtClean="0"/>
              <a:t> </a:t>
            </a:r>
            <a:r>
              <a:rPr lang="nb-NO" dirty="0" err="1" smtClean="0"/>
              <a:t>karr</a:t>
            </a:r>
            <a:r>
              <a:rPr lang="nb-NO" dirty="0" smtClean="0"/>
              <a:t> </a:t>
            </a:r>
            <a:r>
              <a:rPr lang="nb-NO" dirty="0" err="1" smtClean="0"/>
              <a:t>ke</a:t>
            </a:r>
            <a:r>
              <a:rPr lang="nb-NO" dirty="0" smtClean="0"/>
              <a:t> </a:t>
            </a:r>
            <a:r>
              <a:rPr lang="nb-NO" dirty="0" err="1" smtClean="0"/>
              <a:t>Madinah</a:t>
            </a:r>
            <a:r>
              <a:rPr lang="nb-NO" dirty="0" smtClean="0"/>
              <a:t> </a:t>
            </a:r>
            <a:r>
              <a:rPr lang="nb-NO" dirty="0" err="1" smtClean="0"/>
              <a:t>aane</a:t>
            </a:r>
            <a:r>
              <a:rPr lang="nb-NO" dirty="0" smtClean="0"/>
              <a:t> </a:t>
            </a:r>
            <a:r>
              <a:rPr lang="nb-NO" dirty="0" err="1" smtClean="0"/>
              <a:t>walo</a:t>
            </a:r>
            <a:r>
              <a:rPr lang="nb-NO" dirty="0" smtClean="0"/>
              <a:t> </a:t>
            </a:r>
            <a:r>
              <a:rPr lang="nb-NO" dirty="0" err="1" smtClean="0"/>
              <a:t>ko</a:t>
            </a:r>
            <a:r>
              <a:rPr lang="nb-NO" dirty="0" smtClean="0"/>
              <a:t> </a:t>
            </a:r>
            <a:r>
              <a:rPr lang="nb-NO" dirty="0" err="1" smtClean="0"/>
              <a:t>kaha</a:t>
            </a:r>
            <a:r>
              <a:rPr lang="nb-NO" dirty="0" smtClean="0"/>
              <a:t> ja </a:t>
            </a:r>
            <a:r>
              <a:rPr lang="nb-NO" dirty="0" err="1" smtClean="0"/>
              <a:t>raha</a:t>
            </a:r>
            <a:r>
              <a:rPr lang="nb-NO" dirty="0" smtClean="0"/>
              <a:t> he. </a:t>
            </a:r>
            <a:r>
              <a:rPr lang="nb-NO" dirty="0" err="1" smtClean="0"/>
              <a:t>Kisse</a:t>
            </a:r>
            <a:r>
              <a:rPr lang="nb-NO" baseline="0" dirty="0" smtClean="0"/>
              <a:t> </a:t>
            </a:r>
            <a:r>
              <a:rPr lang="nb-NO" baseline="0" dirty="0" err="1" smtClean="0"/>
              <a:t>maro</a:t>
            </a:r>
            <a:r>
              <a:rPr lang="nb-NO" baseline="0" dirty="0" smtClean="0"/>
              <a:t>? </a:t>
            </a:r>
            <a:r>
              <a:rPr lang="nb-NO" baseline="0" dirty="0" err="1" smtClean="0"/>
              <a:t>Makkah</a:t>
            </a:r>
            <a:r>
              <a:rPr lang="nb-NO" baseline="0" dirty="0" smtClean="0"/>
              <a:t> </a:t>
            </a:r>
            <a:r>
              <a:rPr lang="nb-NO" baseline="0" dirty="0" err="1" smtClean="0"/>
              <a:t>walo</a:t>
            </a:r>
            <a:r>
              <a:rPr lang="nb-NO" baseline="0" dirty="0" smtClean="0"/>
              <a:t> </a:t>
            </a:r>
            <a:r>
              <a:rPr lang="nb-NO" baseline="0" dirty="0" err="1" smtClean="0"/>
              <a:t>ko</a:t>
            </a:r>
            <a:r>
              <a:rPr lang="nb-NO" baseline="0" dirty="0" smtClean="0"/>
              <a:t>. </a:t>
            </a:r>
            <a:r>
              <a:rPr lang="nb-NO" baseline="0" dirty="0" err="1" smtClean="0"/>
              <a:t>Kese</a:t>
            </a:r>
            <a:r>
              <a:rPr lang="nb-NO" baseline="0" dirty="0" smtClean="0"/>
              <a:t>? </a:t>
            </a:r>
            <a:r>
              <a:rPr lang="nb-NO" baseline="0" dirty="0" err="1" smtClean="0"/>
              <a:t>Jahan</a:t>
            </a:r>
            <a:r>
              <a:rPr lang="nb-NO" baseline="0" dirty="0" smtClean="0"/>
              <a:t> </a:t>
            </a:r>
            <a:r>
              <a:rPr lang="nb-NO" baseline="0" dirty="0" err="1" smtClean="0"/>
              <a:t>dekho</a:t>
            </a:r>
            <a:r>
              <a:rPr lang="nb-NO" baseline="0" dirty="0" smtClean="0"/>
              <a:t>. </a:t>
            </a:r>
          </a:p>
          <a:p>
            <a:pPr>
              <a:buFont typeface="Arial" pitchFamily="34" charset="0"/>
              <a:buChar char="•"/>
            </a:pPr>
            <a:r>
              <a:rPr lang="nb-NO" baseline="0" dirty="0" smtClean="0"/>
              <a:t> </a:t>
            </a:r>
            <a:r>
              <a:rPr lang="nb-NO" i="1" baseline="0" dirty="0" err="1" smtClean="0"/>
              <a:t>haythu</a:t>
            </a:r>
            <a:r>
              <a:rPr lang="nb-NO" i="1" baseline="0" dirty="0" smtClean="0"/>
              <a:t> </a:t>
            </a:r>
            <a:r>
              <a:rPr lang="nb-NO" i="1" baseline="0" dirty="0" err="1" smtClean="0"/>
              <a:t>akhrujuukum</a:t>
            </a:r>
            <a:r>
              <a:rPr lang="nb-NO" i="0" baseline="0" dirty="0" smtClean="0"/>
              <a:t>: </a:t>
            </a:r>
          </a:p>
          <a:p>
            <a:pPr lvl="1">
              <a:buFont typeface="Arial" pitchFamily="34" charset="0"/>
              <a:buChar char="•"/>
            </a:pPr>
            <a:r>
              <a:rPr lang="nb-NO" i="0" baseline="0" dirty="0" smtClean="0"/>
              <a:t> </a:t>
            </a:r>
            <a:r>
              <a:rPr lang="nb-NO" i="0" baseline="0" dirty="0" err="1" smtClean="0"/>
              <a:t>Hadith</a:t>
            </a:r>
            <a:r>
              <a:rPr lang="nb-NO" i="0" baseline="0" dirty="0" smtClean="0"/>
              <a:t>: Jo </a:t>
            </a:r>
            <a:r>
              <a:rPr lang="nb-NO" i="0" baseline="0" dirty="0" err="1" smtClean="0"/>
              <a:t>apni</a:t>
            </a:r>
            <a:r>
              <a:rPr lang="nb-NO" i="0" baseline="0" dirty="0" smtClean="0"/>
              <a:t> </a:t>
            </a:r>
            <a:r>
              <a:rPr lang="nb-NO" i="0" baseline="0" dirty="0" err="1" smtClean="0"/>
              <a:t>jaan</a:t>
            </a:r>
            <a:r>
              <a:rPr lang="nb-NO" i="0" baseline="0" dirty="0" smtClean="0"/>
              <a:t> </a:t>
            </a:r>
            <a:r>
              <a:rPr lang="nb-NO" i="0" baseline="0" dirty="0" err="1" smtClean="0"/>
              <a:t>bachate</a:t>
            </a:r>
            <a:r>
              <a:rPr lang="nb-NO" i="0" baseline="0" dirty="0" smtClean="0"/>
              <a:t> </a:t>
            </a:r>
            <a:r>
              <a:rPr lang="nb-NO" i="0" baseline="0" dirty="0" err="1" smtClean="0"/>
              <a:t>huwe</a:t>
            </a:r>
            <a:r>
              <a:rPr lang="nb-NO" i="0" baseline="0" dirty="0" smtClean="0"/>
              <a:t> </a:t>
            </a:r>
            <a:r>
              <a:rPr lang="nb-NO" i="0" baseline="0" dirty="0" err="1" smtClean="0"/>
              <a:t>maara</a:t>
            </a:r>
            <a:r>
              <a:rPr lang="nb-NO" i="0" baseline="0" dirty="0" smtClean="0"/>
              <a:t> </a:t>
            </a:r>
            <a:r>
              <a:rPr lang="nb-NO" i="0" baseline="0" dirty="0" err="1" smtClean="0"/>
              <a:t>gaya</a:t>
            </a:r>
            <a:r>
              <a:rPr lang="nb-NO" i="0" baseline="0" dirty="0" smtClean="0"/>
              <a:t>, </a:t>
            </a:r>
            <a:r>
              <a:rPr lang="nb-NO" i="0" baseline="0" dirty="0" err="1" smtClean="0"/>
              <a:t>who</a:t>
            </a:r>
            <a:r>
              <a:rPr lang="nb-NO" i="0" baseline="0" dirty="0" smtClean="0"/>
              <a:t> </a:t>
            </a:r>
            <a:r>
              <a:rPr lang="nb-NO" i="0" baseline="0" dirty="0" err="1" smtClean="0"/>
              <a:t>bhi</a:t>
            </a:r>
            <a:r>
              <a:rPr lang="nb-NO" i="0" baseline="0" dirty="0" smtClean="0"/>
              <a:t> </a:t>
            </a:r>
            <a:r>
              <a:rPr lang="nb-NO" i="0" baseline="0" dirty="0" err="1" smtClean="0"/>
              <a:t>shaheed</a:t>
            </a:r>
            <a:r>
              <a:rPr lang="nb-NO" i="0" baseline="0" dirty="0" smtClean="0"/>
              <a:t> he. Jo </a:t>
            </a:r>
            <a:r>
              <a:rPr lang="nb-NO" i="0" baseline="0" dirty="0" err="1" smtClean="0"/>
              <a:t>apne</a:t>
            </a:r>
            <a:r>
              <a:rPr lang="nb-NO" i="0" baseline="0" dirty="0" smtClean="0"/>
              <a:t> </a:t>
            </a:r>
            <a:r>
              <a:rPr lang="nb-NO" i="0" baseline="0" dirty="0" err="1" smtClean="0"/>
              <a:t>maal</a:t>
            </a:r>
            <a:r>
              <a:rPr lang="nb-NO" i="0" baseline="0" dirty="0" smtClean="0"/>
              <a:t> </a:t>
            </a:r>
            <a:r>
              <a:rPr lang="nb-NO" i="0" baseline="0" dirty="0" err="1" smtClean="0"/>
              <a:t>ko</a:t>
            </a:r>
            <a:r>
              <a:rPr lang="nb-NO" i="0" baseline="0" dirty="0" smtClean="0"/>
              <a:t> </a:t>
            </a:r>
            <a:r>
              <a:rPr lang="nb-NO" i="0" baseline="0" dirty="0" err="1" smtClean="0"/>
              <a:t>bachate</a:t>
            </a:r>
            <a:r>
              <a:rPr lang="nb-NO" i="0" baseline="0" dirty="0" smtClean="0"/>
              <a:t> </a:t>
            </a:r>
            <a:r>
              <a:rPr lang="nb-NO" i="0" baseline="0" dirty="0" err="1" smtClean="0"/>
              <a:t>huwe</a:t>
            </a:r>
            <a:r>
              <a:rPr lang="nb-NO" i="0" baseline="0" dirty="0" smtClean="0"/>
              <a:t> mara </a:t>
            </a:r>
            <a:r>
              <a:rPr lang="nb-NO" i="0" baseline="0" dirty="0" err="1" smtClean="0"/>
              <a:t>gaya</a:t>
            </a:r>
            <a:r>
              <a:rPr lang="nb-NO" i="0" baseline="0" dirty="0" smtClean="0"/>
              <a:t>, </a:t>
            </a:r>
            <a:r>
              <a:rPr lang="nb-NO" i="0" baseline="0" dirty="0" err="1" smtClean="0"/>
              <a:t>who</a:t>
            </a:r>
            <a:r>
              <a:rPr lang="nb-NO" i="0" baseline="0" dirty="0" smtClean="0"/>
              <a:t> </a:t>
            </a:r>
            <a:r>
              <a:rPr lang="nb-NO" i="0" baseline="0" dirty="0" err="1" smtClean="0"/>
              <a:t>bhi</a:t>
            </a:r>
            <a:r>
              <a:rPr lang="nb-NO" i="0" baseline="0" dirty="0" smtClean="0"/>
              <a:t> </a:t>
            </a:r>
            <a:r>
              <a:rPr lang="nb-NO" i="0" baseline="0" dirty="0" err="1" smtClean="0"/>
              <a:t>shaheed</a:t>
            </a:r>
            <a:r>
              <a:rPr lang="nb-NO" i="0" baseline="0" dirty="0" smtClean="0"/>
              <a:t> he. </a:t>
            </a:r>
          </a:p>
          <a:p>
            <a:pPr lvl="0">
              <a:buFont typeface="Arial" pitchFamily="34" charset="0"/>
              <a:buChar char="•"/>
            </a:pPr>
            <a:r>
              <a:rPr lang="nb-NO" i="0" baseline="0" dirty="0" smtClean="0"/>
              <a:t> </a:t>
            </a:r>
            <a:r>
              <a:rPr lang="nb-NO" i="1" baseline="0" dirty="0" err="1" smtClean="0"/>
              <a:t>alfitnah</a:t>
            </a:r>
            <a:r>
              <a:rPr lang="nb-NO" i="1" baseline="0" dirty="0" smtClean="0"/>
              <a:t> = </a:t>
            </a:r>
            <a:r>
              <a:rPr lang="nb-NO" i="0" baseline="0" dirty="0" err="1" smtClean="0"/>
              <a:t>persiuqation</a:t>
            </a:r>
            <a:r>
              <a:rPr lang="nb-NO" i="0" baseline="0" dirty="0" smtClean="0"/>
              <a:t> (</a:t>
            </a:r>
            <a:r>
              <a:rPr lang="nb-NO" i="0" baseline="0" dirty="0" err="1" smtClean="0"/>
              <a:t>kissi</a:t>
            </a:r>
            <a:r>
              <a:rPr lang="nb-NO" i="0" baseline="0" dirty="0" smtClean="0"/>
              <a:t> </a:t>
            </a:r>
            <a:r>
              <a:rPr lang="nb-NO" i="0" baseline="0" dirty="0" err="1" smtClean="0"/>
              <a:t>ko</a:t>
            </a:r>
            <a:r>
              <a:rPr lang="nb-NO" i="0" baseline="0" dirty="0" smtClean="0"/>
              <a:t> uss </a:t>
            </a:r>
            <a:r>
              <a:rPr lang="nb-NO" i="0" baseline="0" dirty="0" err="1" smtClean="0"/>
              <a:t>ki</a:t>
            </a:r>
            <a:r>
              <a:rPr lang="nb-NO" i="0" baseline="0" dirty="0" smtClean="0"/>
              <a:t> </a:t>
            </a:r>
            <a:r>
              <a:rPr lang="nb-NO" i="0" baseline="0" dirty="0" err="1" smtClean="0"/>
              <a:t>religious</a:t>
            </a:r>
            <a:r>
              <a:rPr lang="nb-NO" i="0" baseline="0" dirty="0" smtClean="0"/>
              <a:t> </a:t>
            </a:r>
            <a:r>
              <a:rPr lang="nb-NO" i="0" baseline="0" dirty="0" err="1" smtClean="0"/>
              <a:t>azadi</a:t>
            </a:r>
            <a:r>
              <a:rPr lang="nb-NO" i="0" baseline="0" dirty="0" smtClean="0"/>
              <a:t> </a:t>
            </a:r>
            <a:r>
              <a:rPr lang="nb-NO" i="0" baseline="0" dirty="0" err="1" smtClean="0"/>
              <a:t>na</a:t>
            </a:r>
            <a:r>
              <a:rPr lang="nb-NO" i="0" baseline="0" dirty="0" smtClean="0"/>
              <a:t> </a:t>
            </a:r>
            <a:r>
              <a:rPr lang="nb-NO" i="0" baseline="0" dirty="0" err="1" smtClean="0"/>
              <a:t>dena</a:t>
            </a:r>
            <a:r>
              <a:rPr lang="nb-NO" i="0" baseline="0" dirty="0" smtClean="0"/>
              <a:t>)</a:t>
            </a:r>
          </a:p>
          <a:p>
            <a:pPr lvl="1">
              <a:buFont typeface="Arial" pitchFamily="34" charset="0"/>
              <a:buChar char="•"/>
            </a:pPr>
            <a:r>
              <a:rPr lang="nb-NO" i="0" baseline="0" dirty="0" smtClean="0"/>
              <a:t> 1) </a:t>
            </a:r>
            <a:r>
              <a:rPr lang="nb-NO" i="0" baseline="0" dirty="0" err="1" smtClean="0"/>
              <a:t>shirk</a:t>
            </a:r>
            <a:r>
              <a:rPr lang="nb-NO" i="0" baseline="0" dirty="0" smtClean="0"/>
              <a:t> (pora </a:t>
            </a:r>
            <a:r>
              <a:rPr lang="nb-NO" i="0" baseline="0" dirty="0" err="1" smtClean="0"/>
              <a:t>globe</a:t>
            </a:r>
            <a:r>
              <a:rPr lang="nb-NO" i="0" baseline="0" dirty="0" smtClean="0"/>
              <a:t> </a:t>
            </a:r>
            <a:r>
              <a:rPr lang="nb-NO" i="0" baseline="0" dirty="0" err="1" smtClean="0"/>
              <a:t>Allaah</a:t>
            </a:r>
            <a:r>
              <a:rPr lang="nb-NO" i="0" baseline="0" dirty="0" smtClean="0"/>
              <a:t> </a:t>
            </a:r>
            <a:r>
              <a:rPr lang="nb-NO" i="0" baseline="0" dirty="0" err="1" smtClean="0"/>
              <a:t>ta’ala</a:t>
            </a:r>
            <a:r>
              <a:rPr lang="nb-NO" i="0" baseline="0" dirty="0" smtClean="0"/>
              <a:t> ka he, aur </a:t>
            </a:r>
            <a:r>
              <a:rPr lang="nb-NO" i="0" baseline="0" dirty="0" err="1" smtClean="0"/>
              <a:t>isslye</a:t>
            </a:r>
            <a:r>
              <a:rPr lang="nb-NO" i="0" baseline="0" dirty="0" smtClean="0"/>
              <a:t> harr </a:t>
            </a:r>
            <a:r>
              <a:rPr lang="nb-NO" i="0" baseline="0" dirty="0" err="1" smtClean="0"/>
              <a:t>mulk</a:t>
            </a:r>
            <a:r>
              <a:rPr lang="nb-NO" i="0" baseline="0" dirty="0" smtClean="0"/>
              <a:t> </a:t>
            </a:r>
            <a:r>
              <a:rPr lang="nb-NO" i="0" baseline="0" dirty="0" err="1" smtClean="0"/>
              <a:t>me</a:t>
            </a:r>
            <a:r>
              <a:rPr lang="nb-NO" i="0" baseline="0" dirty="0" smtClean="0"/>
              <a:t> </a:t>
            </a:r>
            <a:r>
              <a:rPr lang="nb-NO" i="0" baseline="0" dirty="0" err="1" smtClean="0"/>
              <a:t>jhanda</a:t>
            </a:r>
            <a:r>
              <a:rPr lang="nb-NO" i="0" baseline="0" dirty="0" smtClean="0"/>
              <a:t> </a:t>
            </a:r>
            <a:r>
              <a:rPr lang="nb-NO" i="1" baseline="0" dirty="0" err="1" smtClean="0"/>
              <a:t>laa</a:t>
            </a:r>
            <a:r>
              <a:rPr lang="nb-NO" i="1" baseline="0" dirty="0" smtClean="0"/>
              <a:t> </a:t>
            </a:r>
            <a:r>
              <a:rPr lang="nb-NO" i="1" baseline="0" dirty="0" err="1" smtClean="0"/>
              <a:t>ilaaha</a:t>
            </a:r>
            <a:r>
              <a:rPr lang="nb-NO" i="1" baseline="0" dirty="0" smtClean="0"/>
              <a:t> </a:t>
            </a:r>
            <a:r>
              <a:rPr lang="nb-NO" i="1" baseline="0" dirty="0" err="1" smtClean="0"/>
              <a:t>illal-Laah</a:t>
            </a:r>
            <a:r>
              <a:rPr lang="nb-NO" i="1" baseline="0" dirty="0" smtClean="0"/>
              <a:t> </a:t>
            </a:r>
            <a:r>
              <a:rPr lang="nb-NO" i="0" baseline="0" dirty="0" smtClean="0"/>
              <a:t>ka </a:t>
            </a:r>
            <a:r>
              <a:rPr lang="nb-NO" i="0" baseline="0" dirty="0" err="1" smtClean="0"/>
              <a:t>hona</a:t>
            </a:r>
            <a:r>
              <a:rPr lang="nb-NO" i="0" baseline="0" dirty="0" smtClean="0"/>
              <a:t> </a:t>
            </a:r>
            <a:r>
              <a:rPr lang="nb-NO" i="0" baseline="0" dirty="0" err="1" smtClean="0"/>
              <a:t>chahye</a:t>
            </a:r>
            <a:r>
              <a:rPr lang="nb-NO" i="0" baseline="0" dirty="0" smtClean="0"/>
              <a:t>) 2) </a:t>
            </a:r>
          </a:p>
          <a:p>
            <a:pPr lvl="0">
              <a:buFont typeface="Arial" pitchFamily="34" charset="0"/>
              <a:buChar char="•"/>
            </a:pPr>
            <a:r>
              <a:rPr lang="nb-NO" i="0" baseline="0" dirty="0" smtClean="0"/>
              <a:t> </a:t>
            </a:r>
            <a:r>
              <a:rPr lang="nb-NO" i="1" baseline="0" dirty="0" err="1" smtClean="0"/>
              <a:t>jihad</a:t>
            </a:r>
            <a:r>
              <a:rPr lang="nb-NO" i="0" baseline="0" dirty="0" smtClean="0"/>
              <a:t> aur </a:t>
            </a:r>
            <a:r>
              <a:rPr lang="nb-NO" i="1" baseline="0" dirty="0" err="1" smtClean="0"/>
              <a:t>iqtaal</a:t>
            </a:r>
            <a:r>
              <a:rPr lang="nb-NO" i="0" baseline="0" dirty="0" smtClean="0"/>
              <a:t> </a:t>
            </a:r>
            <a:r>
              <a:rPr lang="nb-NO" i="0" baseline="0" dirty="0" err="1" smtClean="0"/>
              <a:t>are</a:t>
            </a:r>
            <a:r>
              <a:rPr lang="nb-NO" i="0" baseline="0" dirty="0" smtClean="0"/>
              <a:t> not </a:t>
            </a:r>
            <a:r>
              <a:rPr lang="nb-NO" i="0" baseline="0" dirty="0" err="1" smtClean="0"/>
              <a:t>the</a:t>
            </a:r>
            <a:r>
              <a:rPr lang="nb-NO" i="0" baseline="0" dirty="0" smtClean="0"/>
              <a:t> same</a:t>
            </a:r>
          </a:p>
          <a:p>
            <a:pPr lvl="0">
              <a:buFont typeface="Arial" pitchFamily="34" charset="0"/>
              <a:buChar char="•"/>
            </a:pPr>
            <a:r>
              <a:rPr lang="nb-NO" i="0" baseline="0" dirty="0" smtClean="0"/>
              <a:t> </a:t>
            </a:r>
            <a:r>
              <a:rPr lang="nb-NO" i="0" baseline="0" dirty="0" err="1" smtClean="0"/>
              <a:t>Sache</a:t>
            </a:r>
            <a:r>
              <a:rPr lang="nb-NO" i="0" baseline="0" dirty="0" smtClean="0"/>
              <a:t> </a:t>
            </a:r>
            <a:r>
              <a:rPr lang="nb-NO" i="0" baseline="0" dirty="0" err="1" smtClean="0"/>
              <a:t>dil</a:t>
            </a:r>
            <a:r>
              <a:rPr lang="nb-NO" i="0" baseline="0" dirty="0" smtClean="0"/>
              <a:t> </a:t>
            </a:r>
            <a:r>
              <a:rPr lang="nb-NO" i="0" baseline="0" dirty="0" err="1" smtClean="0"/>
              <a:t>se/ikhlas</a:t>
            </a:r>
            <a:r>
              <a:rPr lang="nb-NO" i="0" baseline="0" dirty="0" smtClean="0"/>
              <a:t> </a:t>
            </a:r>
            <a:r>
              <a:rPr lang="nb-NO" i="0" baseline="0" dirty="0" err="1" smtClean="0"/>
              <a:t>ke</a:t>
            </a:r>
            <a:r>
              <a:rPr lang="nb-NO" i="0" baseline="0" dirty="0" smtClean="0"/>
              <a:t> </a:t>
            </a:r>
            <a:r>
              <a:rPr lang="nb-NO" i="0" baseline="0" dirty="0" err="1" smtClean="0"/>
              <a:t>saath</a:t>
            </a:r>
            <a:r>
              <a:rPr lang="nb-NO" i="0" baseline="0" dirty="0" smtClean="0"/>
              <a:t> </a:t>
            </a:r>
            <a:r>
              <a:rPr lang="nb-NO" i="0" baseline="0" dirty="0" err="1" smtClean="0"/>
              <a:t>tabligh</a:t>
            </a:r>
            <a:r>
              <a:rPr lang="nb-NO" i="0" baseline="0" dirty="0" smtClean="0"/>
              <a:t> </a:t>
            </a:r>
            <a:r>
              <a:rPr lang="nb-NO" i="0" baseline="0" dirty="0" err="1" smtClean="0"/>
              <a:t>karni</a:t>
            </a:r>
            <a:r>
              <a:rPr lang="nb-NO" i="0" baseline="0" dirty="0" smtClean="0"/>
              <a:t> </a:t>
            </a:r>
            <a:r>
              <a:rPr lang="nb-NO" i="0" baseline="0" dirty="0" err="1" smtClean="0"/>
              <a:t>chahye</a:t>
            </a:r>
            <a:r>
              <a:rPr lang="nb-NO" i="0" baseline="0" dirty="0" smtClean="0"/>
              <a:t> </a:t>
            </a:r>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17</a:t>
            </a:fld>
            <a:endParaRPr lang="nb-N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dirty="0" smtClean="0"/>
              <a:t> Nabi (</a:t>
            </a:r>
            <a:r>
              <a:rPr lang="nb-NO" dirty="0" err="1" smtClean="0"/>
              <a:t>saws</a:t>
            </a:r>
            <a:r>
              <a:rPr lang="nb-NO" dirty="0" smtClean="0"/>
              <a:t>) ne </a:t>
            </a:r>
            <a:r>
              <a:rPr lang="nb-NO" dirty="0" err="1" smtClean="0"/>
              <a:t>farmaya</a:t>
            </a:r>
            <a:r>
              <a:rPr lang="nb-NO" dirty="0" smtClean="0"/>
              <a:t> </a:t>
            </a:r>
            <a:r>
              <a:rPr lang="nb-NO" dirty="0" err="1" smtClean="0"/>
              <a:t>sahaba-e-karam</a:t>
            </a:r>
            <a:r>
              <a:rPr lang="nb-NO" dirty="0" smtClean="0"/>
              <a:t> </a:t>
            </a:r>
            <a:r>
              <a:rPr lang="nb-NO" dirty="0" err="1" smtClean="0"/>
              <a:t>ko</a:t>
            </a:r>
            <a:r>
              <a:rPr lang="nb-NO" dirty="0" smtClean="0"/>
              <a:t> </a:t>
            </a:r>
            <a:r>
              <a:rPr lang="nb-NO" dirty="0" err="1" smtClean="0"/>
              <a:t>ke</a:t>
            </a:r>
            <a:r>
              <a:rPr lang="nb-NO" dirty="0" smtClean="0"/>
              <a:t> Islam ka </a:t>
            </a:r>
            <a:r>
              <a:rPr lang="nb-NO" dirty="0" err="1" smtClean="0"/>
              <a:t>paigham</a:t>
            </a:r>
            <a:r>
              <a:rPr lang="nb-NO" dirty="0" smtClean="0"/>
              <a:t> </a:t>
            </a:r>
            <a:r>
              <a:rPr lang="nb-NO" dirty="0" err="1" smtClean="0"/>
              <a:t>phela</a:t>
            </a:r>
            <a:r>
              <a:rPr lang="nb-NO" dirty="0" smtClean="0"/>
              <a:t> do. Konsekvens: super </a:t>
            </a:r>
            <a:r>
              <a:rPr lang="nb-NO" dirty="0" err="1" smtClean="0"/>
              <a:t>powers</a:t>
            </a:r>
            <a:r>
              <a:rPr lang="nb-NO" dirty="0" smtClean="0"/>
              <a:t> tak </a:t>
            </a:r>
            <a:r>
              <a:rPr lang="nb-NO" dirty="0" err="1" smtClean="0"/>
              <a:t>bhi</a:t>
            </a:r>
            <a:r>
              <a:rPr lang="nb-NO" dirty="0" smtClean="0"/>
              <a:t> </a:t>
            </a:r>
            <a:r>
              <a:rPr lang="nb-NO" dirty="0" err="1" smtClean="0"/>
              <a:t>musalman</a:t>
            </a:r>
            <a:r>
              <a:rPr lang="nb-NO" dirty="0" smtClean="0"/>
              <a:t> </a:t>
            </a:r>
            <a:r>
              <a:rPr lang="nb-NO" dirty="0" err="1" smtClean="0"/>
              <a:t>hogaye</a:t>
            </a:r>
            <a:endParaRPr lang="nb-NO" dirty="0" smtClean="0"/>
          </a:p>
          <a:p>
            <a:pPr lvl="1">
              <a:buFont typeface="Arial" pitchFamily="34" charset="0"/>
              <a:buChar char="•"/>
            </a:pPr>
            <a:r>
              <a:rPr lang="nb-NO" baseline="0" dirty="0" smtClean="0"/>
              <a:t> </a:t>
            </a:r>
            <a:r>
              <a:rPr lang="nb-NO" baseline="0" dirty="0" err="1" smtClean="0"/>
              <a:t>Hazrat</a:t>
            </a:r>
            <a:r>
              <a:rPr lang="nb-NO" baseline="0" dirty="0" smtClean="0"/>
              <a:t> </a:t>
            </a:r>
            <a:r>
              <a:rPr lang="nb-NO" baseline="0" dirty="0" err="1" smtClean="0"/>
              <a:t>Yushe</a:t>
            </a:r>
            <a:r>
              <a:rPr lang="nb-NO" baseline="0" dirty="0" smtClean="0"/>
              <a:t> </a:t>
            </a:r>
            <a:r>
              <a:rPr lang="nb-NO" baseline="0" dirty="0" err="1" smtClean="0"/>
              <a:t>bin</a:t>
            </a:r>
            <a:r>
              <a:rPr lang="nb-NO" baseline="0" dirty="0" smtClean="0"/>
              <a:t> </a:t>
            </a:r>
            <a:r>
              <a:rPr lang="nb-NO" baseline="0" dirty="0" err="1" smtClean="0"/>
              <a:t>Noon</a:t>
            </a:r>
            <a:r>
              <a:rPr lang="nb-NO" baseline="0" dirty="0" smtClean="0"/>
              <a:t> </a:t>
            </a:r>
            <a:r>
              <a:rPr lang="nb-NO" baseline="0" dirty="0" err="1" smtClean="0"/>
              <a:t>ke</a:t>
            </a:r>
            <a:r>
              <a:rPr lang="nb-NO" baseline="0" dirty="0" smtClean="0"/>
              <a:t> </a:t>
            </a:r>
            <a:r>
              <a:rPr lang="nb-NO" baseline="0" dirty="0" err="1" smtClean="0"/>
              <a:t>baad</a:t>
            </a:r>
            <a:r>
              <a:rPr lang="nb-NO" baseline="0" dirty="0" smtClean="0"/>
              <a:t> </a:t>
            </a:r>
            <a:r>
              <a:rPr lang="nb-NO" baseline="0" dirty="0" err="1" smtClean="0"/>
              <a:t>musalmano</a:t>
            </a:r>
            <a:r>
              <a:rPr lang="nb-NO" baseline="0" dirty="0" smtClean="0"/>
              <a:t> </a:t>
            </a:r>
            <a:r>
              <a:rPr lang="nb-NO" baseline="0" dirty="0" err="1" smtClean="0"/>
              <a:t>ke</a:t>
            </a:r>
            <a:r>
              <a:rPr lang="nb-NO" baseline="0" dirty="0" smtClean="0"/>
              <a:t> </a:t>
            </a:r>
            <a:r>
              <a:rPr lang="nb-NO" baseline="0" dirty="0" err="1" smtClean="0"/>
              <a:t>paas</a:t>
            </a:r>
            <a:r>
              <a:rPr lang="nb-NO" baseline="0" dirty="0" smtClean="0"/>
              <a:t> tab </a:t>
            </a:r>
            <a:r>
              <a:rPr lang="nb-NO" baseline="0" dirty="0" err="1" smtClean="0"/>
              <a:t>Bait-ul-Maqsad</a:t>
            </a:r>
            <a:r>
              <a:rPr lang="nb-NO" baseline="0" dirty="0" smtClean="0"/>
              <a:t> ka…</a:t>
            </a:r>
          </a:p>
          <a:p>
            <a:pPr lvl="0">
              <a:buFont typeface="Arial" pitchFamily="34" charset="0"/>
              <a:buChar char="•"/>
            </a:pPr>
            <a:r>
              <a:rPr lang="nb-NO" baseline="0" dirty="0" smtClean="0"/>
              <a:t> Islam </a:t>
            </a:r>
            <a:r>
              <a:rPr lang="nb-NO" baseline="0" dirty="0" err="1" smtClean="0"/>
              <a:t>ki</a:t>
            </a:r>
            <a:r>
              <a:rPr lang="nb-NO" baseline="0" dirty="0" smtClean="0"/>
              <a:t> </a:t>
            </a:r>
            <a:r>
              <a:rPr lang="nb-NO" baseline="0" dirty="0" err="1" smtClean="0"/>
              <a:t>jang</a:t>
            </a:r>
            <a:r>
              <a:rPr lang="nb-NO" baseline="0" dirty="0" smtClean="0"/>
              <a:t> </a:t>
            </a:r>
            <a:r>
              <a:rPr lang="nb-NO" baseline="0" dirty="0" err="1" smtClean="0"/>
              <a:t>kafir</a:t>
            </a:r>
            <a:r>
              <a:rPr lang="nb-NO" baseline="0" dirty="0" smtClean="0"/>
              <a:t> se </a:t>
            </a:r>
            <a:r>
              <a:rPr lang="nb-NO" baseline="0" dirty="0" err="1" smtClean="0"/>
              <a:t>nahin</a:t>
            </a:r>
            <a:r>
              <a:rPr lang="nb-NO" baseline="0" dirty="0" smtClean="0"/>
              <a:t>, </a:t>
            </a:r>
            <a:r>
              <a:rPr lang="nb-NO" baseline="0" dirty="0" err="1" smtClean="0"/>
              <a:t>magar</a:t>
            </a:r>
            <a:r>
              <a:rPr lang="nb-NO" baseline="0" dirty="0" smtClean="0"/>
              <a:t> </a:t>
            </a:r>
            <a:r>
              <a:rPr lang="nb-NO" baseline="0" dirty="0" err="1" smtClean="0"/>
              <a:t>kufar</a:t>
            </a:r>
            <a:r>
              <a:rPr lang="nb-NO" baseline="0" dirty="0" smtClean="0"/>
              <a:t> se he</a:t>
            </a:r>
          </a:p>
          <a:p>
            <a:pPr lvl="0">
              <a:buFont typeface="Arial" pitchFamily="34" charset="0"/>
              <a:buChar char="•"/>
            </a:pPr>
            <a:r>
              <a:rPr lang="nb-NO" baseline="0" dirty="0" smtClean="0"/>
              <a:t> </a:t>
            </a:r>
            <a:r>
              <a:rPr lang="nb-NO" baseline="0" dirty="0" err="1" smtClean="0"/>
              <a:t>Kalam</a:t>
            </a:r>
            <a:r>
              <a:rPr lang="nb-NO" baseline="0" dirty="0" smtClean="0"/>
              <a:t> </a:t>
            </a:r>
            <a:r>
              <a:rPr lang="nb-NO" baseline="0" dirty="0" err="1" smtClean="0"/>
              <a:t>ke</a:t>
            </a:r>
            <a:r>
              <a:rPr lang="nb-NO" baseline="0" dirty="0" smtClean="0"/>
              <a:t> </a:t>
            </a:r>
            <a:r>
              <a:rPr lang="nb-NO" baseline="0" dirty="0" err="1" smtClean="0"/>
              <a:t>saath</a:t>
            </a:r>
            <a:r>
              <a:rPr lang="nb-NO" baseline="0" dirty="0" smtClean="0"/>
              <a:t> </a:t>
            </a:r>
            <a:r>
              <a:rPr lang="nb-NO" baseline="0" dirty="0" err="1" smtClean="0"/>
              <a:t>tabligh</a:t>
            </a:r>
            <a:r>
              <a:rPr lang="nb-NO" baseline="0" dirty="0" smtClean="0"/>
              <a:t> </a:t>
            </a:r>
            <a:r>
              <a:rPr lang="nb-NO" baseline="0" dirty="0" err="1" smtClean="0"/>
              <a:t>karni</a:t>
            </a:r>
            <a:r>
              <a:rPr lang="nb-NO" baseline="0" dirty="0" smtClean="0"/>
              <a:t> he</a:t>
            </a:r>
          </a:p>
          <a:p>
            <a:pPr lvl="1">
              <a:buFont typeface="Arial" pitchFamily="34" charset="0"/>
              <a:buChar char="•"/>
            </a:pPr>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18</a:t>
            </a:fld>
            <a:endParaRPr lang="nb-NO"/>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dirty="0" smtClean="0"/>
              <a:t> 8.</a:t>
            </a:r>
            <a:r>
              <a:rPr lang="nb-NO" baseline="0" dirty="0" smtClean="0"/>
              <a:t> </a:t>
            </a:r>
            <a:r>
              <a:rPr lang="nb-NO" baseline="0" dirty="0" err="1" smtClean="0"/>
              <a:t>hijri</a:t>
            </a:r>
            <a:r>
              <a:rPr lang="nb-NO" baseline="0" dirty="0" smtClean="0"/>
              <a:t> </a:t>
            </a:r>
            <a:r>
              <a:rPr lang="nb-NO" baseline="0" dirty="0" err="1" smtClean="0"/>
              <a:t>me</a:t>
            </a:r>
            <a:r>
              <a:rPr lang="nb-NO" baseline="0" dirty="0" smtClean="0"/>
              <a:t> </a:t>
            </a:r>
            <a:r>
              <a:rPr lang="nb-NO" baseline="0" dirty="0" err="1" smtClean="0"/>
              <a:t>sirf</a:t>
            </a:r>
            <a:r>
              <a:rPr lang="nb-NO" baseline="0" dirty="0" smtClean="0"/>
              <a:t> </a:t>
            </a:r>
            <a:r>
              <a:rPr lang="nb-NO" baseline="0" dirty="0" err="1" smtClean="0"/>
              <a:t>Makkah</a:t>
            </a:r>
            <a:r>
              <a:rPr lang="nb-NO" baseline="0" dirty="0" smtClean="0"/>
              <a:t> </a:t>
            </a:r>
            <a:r>
              <a:rPr lang="nb-NO" baseline="0" dirty="0" err="1" smtClean="0"/>
              <a:t>ki</a:t>
            </a:r>
            <a:r>
              <a:rPr lang="nb-NO" baseline="0" dirty="0" smtClean="0"/>
              <a:t> </a:t>
            </a:r>
            <a:r>
              <a:rPr lang="nb-NO" baseline="0" dirty="0" err="1" smtClean="0"/>
              <a:t>hurmat</a:t>
            </a:r>
            <a:r>
              <a:rPr lang="nb-NO" baseline="0" dirty="0" smtClean="0"/>
              <a:t> </a:t>
            </a:r>
            <a:r>
              <a:rPr lang="nb-NO" baseline="0" dirty="0" err="1" smtClean="0"/>
              <a:t>kuch</a:t>
            </a:r>
            <a:r>
              <a:rPr lang="nb-NO" baseline="0" dirty="0" smtClean="0"/>
              <a:t> de </a:t>
            </a:r>
            <a:r>
              <a:rPr lang="nb-NO" baseline="0" dirty="0" err="1" smtClean="0"/>
              <a:t>ke</a:t>
            </a:r>
            <a:r>
              <a:rPr lang="nb-NO" baseline="0" dirty="0" smtClean="0"/>
              <a:t> </a:t>
            </a:r>
            <a:r>
              <a:rPr lang="nb-NO" baseline="0" dirty="0" err="1" smtClean="0"/>
              <a:t>liye</a:t>
            </a:r>
            <a:r>
              <a:rPr lang="nb-NO" baseline="0" dirty="0" smtClean="0"/>
              <a:t> </a:t>
            </a:r>
            <a:r>
              <a:rPr lang="nb-NO" baseline="0" dirty="0" err="1" smtClean="0"/>
              <a:t>na</a:t>
            </a:r>
            <a:r>
              <a:rPr lang="nb-NO" baseline="0" dirty="0" smtClean="0"/>
              <a:t> gjelde </a:t>
            </a:r>
            <a:r>
              <a:rPr lang="nb-NO" baseline="0" dirty="0" err="1" smtClean="0"/>
              <a:t>huwi</a:t>
            </a:r>
            <a:r>
              <a:rPr lang="nb-NO" baseline="0" dirty="0" smtClean="0"/>
              <a:t> (jab Nabi (</a:t>
            </a:r>
            <a:r>
              <a:rPr lang="nb-NO" baseline="0" dirty="0" err="1" smtClean="0"/>
              <a:t>saws</a:t>
            </a:r>
            <a:r>
              <a:rPr lang="nb-NO" baseline="0" dirty="0" smtClean="0"/>
              <a:t>) ne </a:t>
            </a:r>
            <a:r>
              <a:rPr lang="nb-NO" baseline="0" dirty="0" err="1" smtClean="0"/>
              <a:t>Makkah</a:t>
            </a:r>
            <a:r>
              <a:rPr lang="nb-NO" baseline="0" dirty="0" smtClean="0"/>
              <a:t> </a:t>
            </a:r>
            <a:r>
              <a:rPr lang="nb-NO" baseline="0" dirty="0" err="1" smtClean="0"/>
              <a:t>fatah</a:t>
            </a:r>
            <a:r>
              <a:rPr lang="nb-NO" baseline="0" dirty="0" smtClean="0"/>
              <a:t> </a:t>
            </a:r>
            <a:r>
              <a:rPr lang="nb-NO" baseline="0" dirty="0" err="1" smtClean="0"/>
              <a:t>kya</a:t>
            </a:r>
            <a:r>
              <a:rPr lang="nb-NO" baseline="0" dirty="0" smtClean="0"/>
              <a:t>). Utenom det har </a:t>
            </a:r>
            <a:r>
              <a:rPr lang="nb-NO" baseline="0" dirty="0" err="1" smtClean="0"/>
              <a:t>haram</a:t>
            </a:r>
            <a:r>
              <a:rPr lang="nb-NO" baseline="0" dirty="0" smtClean="0"/>
              <a:t> alltid vært et sted der det er </a:t>
            </a:r>
            <a:r>
              <a:rPr lang="nb-NO" baseline="0" dirty="0" err="1" smtClean="0"/>
              <a:t>frd</a:t>
            </a:r>
            <a:r>
              <a:rPr lang="nb-NO" baseline="0" dirty="0" smtClean="0"/>
              <a:t>, ingen krig/krangling</a:t>
            </a:r>
          </a:p>
          <a:p>
            <a:pPr>
              <a:buFont typeface="Arial" pitchFamily="34" charset="0"/>
              <a:buChar char="•"/>
            </a:pPr>
            <a:r>
              <a:rPr lang="nb-NO" baseline="0" dirty="0" smtClean="0"/>
              <a:t> </a:t>
            </a:r>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20</a:t>
            </a:fld>
            <a:endParaRPr lang="nb-NO"/>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dirty="0" smtClean="0"/>
              <a:t> </a:t>
            </a:r>
            <a:r>
              <a:rPr lang="nb-NO" dirty="0" err="1" smtClean="0"/>
              <a:t>Hadith</a:t>
            </a:r>
            <a:r>
              <a:rPr lang="nb-NO" dirty="0" smtClean="0"/>
              <a:t>:</a:t>
            </a:r>
            <a:r>
              <a:rPr lang="nb-NO" baseline="0" dirty="0" smtClean="0"/>
              <a:t> </a:t>
            </a:r>
            <a:r>
              <a:rPr lang="nb-NO" baseline="0" dirty="0" err="1" smtClean="0"/>
              <a:t>kissi</a:t>
            </a:r>
            <a:r>
              <a:rPr lang="nb-NO" baseline="0" dirty="0" smtClean="0"/>
              <a:t> </a:t>
            </a:r>
            <a:r>
              <a:rPr lang="nb-NO" baseline="0" dirty="0" err="1" smtClean="0"/>
              <a:t>mulk</a:t>
            </a:r>
            <a:r>
              <a:rPr lang="nb-NO" baseline="0" dirty="0" smtClean="0"/>
              <a:t> </a:t>
            </a:r>
            <a:r>
              <a:rPr lang="nb-NO" baseline="0" dirty="0" err="1" smtClean="0"/>
              <a:t>me</a:t>
            </a:r>
            <a:r>
              <a:rPr lang="nb-NO" baseline="0" dirty="0" smtClean="0"/>
              <a:t> </a:t>
            </a:r>
            <a:r>
              <a:rPr lang="nb-NO" baseline="0" dirty="0" err="1" smtClean="0"/>
              <a:t>raat</a:t>
            </a:r>
            <a:r>
              <a:rPr lang="nb-NO" baseline="0" dirty="0" smtClean="0"/>
              <a:t> </a:t>
            </a:r>
            <a:r>
              <a:rPr lang="nb-NO" baseline="0" dirty="0" err="1" smtClean="0"/>
              <a:t>ko</a:t>
            </a:r>
            <a:r>
              <a:rPr lang="nb-NO" baseline="0" dirty="0" smtClean="0"/>
              <a:t> hamla mat </a:t>
            </a:r>
            <a:r>
              <a:rPr lang="nb-NO" baseline="0" dirty="0" err="1" smtClean="0"/>
              <a:t>karro</a:t>
            </a:r>
            <a:r>
              <a:rPr lang="nb-NO" baseline="0" dirty="0" smtClean="0"/>
              <a:t>: 1) </a:t>
            </a:r>
            <a:r>
              <a:rPr lang="nb-NO" baseline="0" dirty="0" err="1" smtClean="0"/>
              <a:t>yeh</a:t>
            </a:r>
            <a:r>
              <a:rPr lang="nb-NO" baseline="0" dirty="0" smtClean="0"/>
              <a:t> </a:t>
            </a:r>
            <a:r>
              <a:rPr lang="nb-NO" baseline="0" dirty="0" err="1" smtClean="0"/>
              <a:t>buzdali</a:t>
            </a:r>
            <a:r>
              <a:rPr lang="nb-NO" baseline="0" dirty="0" smtClean="0"/>
              <a:t> </a:t>
            </a:r>
            <a:r>
              <a:rPr lang="nb-NO" baseline="0" dirty="0" err="1" smtClean="0"/>
              <a:t>hoti</a:t>
            </a:r>
            <a:r>
              <a:rPr lang="nb-NO" baseline="0" dirty="0" smtClean="0"/>
              <a:t> he 2) </a:t>
            </a:r>
            <a:r>
              <a:rPr lang="nb-NO" baseline="0" dirty="0" err="1" smtClean="0"/>
              <a:t>shayad</a:t>
            </a:r>
            <a:r>
              <a:rPr lang="nb-NO" baseline="0" dirty="0" smtClean="0"/>
              <a:t> </a:t>
            </a:r>
            <a:r>
              <a:rPr lang="nb-NO" baseline="0" dirty="0" err="1" smtClean="0"/>
              <a:t>fajar</a:t>
            </a:r>
            <a:r>
              <a:rPr lang="nb-NO" baseline="0" dirty="0" smtClean="0"/>
              <a:t> </a:t>
            </a:r>
            <a:r>
              <a:rPr lang="nb-NO" baseline="0" dirty="0" err="1" smtClean="0"/>
              <a:t>ki</a:t>
            </a:r>
            <a:r>
              <a:rPr lang="nb-NO" baseline="0" dirty="0" smtClean="0"/>
              <a:t> </a:t>
            </a:r>
            <a:r>
              <a:rPr lang="nb-NO" baseline="0" dirty="0" err="1" smtClean="0"/>
              <a:t>namaaz</a:t>
            </a:r>
            <a:r>
              <a:rPr lang="nb-NO" baseline="0" dirty="0" smtClean="0"/>
              <a:t> tak </a:t>
            </a:r>
            <a:r>
              <a:rPr lang="nb-NO" baseline="0" dirty="0" err="1" smtClean="0"/>
              <a:t>who</a:t>
            </a:r>
            <a:r>
              <a:rPr lang="nb-NO" baseline="0" dirty="0" smtClean="0"/>
              <a:t> </a:t>
            </a:r>
            <a:r>
              <a:rPr lang="nb-NO" baseline="0" dirty="0" err="1" smtClean="0"/>
              <a:t>musalman</a:t>
            </a:r>
            <a:r>
              <a:rPr lang="nb-NO" baseline="0" dirty="0" smtClean="0"/>
              <a:t> </a:t>
            </a:r>
            <a:r>
              <a:rPr lang="nb-NO" baseline="0" dirty="0" err="1" smtClean="0"/>
              <a:t>hojaye</a:t>
            </a:r>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32</a:t>
            </a:fld>
            <a:endParaRPr lang="nb-NO"/>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33</a:t>
            </a:fld>
            <a:endParaRPr lang="nb-NO"/>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dirty="0" smtClean="0"/>
              <a:t> </a:t>
            </a:r>
            <a:r>
              <a:rPr lang="nb-NO" dirty="0" err="1" smtClean="0"/>
              <a:t>Zikaat</a:t>
            </a:r>
            <a:r>
              <a:rPr lang="nb-NO" dirty="0" smtClean="0"/>
              <a:t> (</a:t>
            </a:r>
            <a:r>
              <a:rPr lang="nb-NO" dirty="0" err="1" smtClean="0"/>
              <a:t>ehraam</a:t>
            </a:r>
            <a:r>
              <a:rPr lang="nb-NO" dirty="0" smtClean="0"/>
              <a:t> band </a:t>
            </a:r>
            <a:r>
              <a:rPr lang="nb-NO" dirty="0" err="1" smtClean="0"/>
              <a:t>ke</a:t>
            </a:r>
            <a:r>
              <a:rPr lang="nb-NO" dirty="0" smtClean="0"/>
              <a:t> </a:t>
            </a:r>
            <a:r>
              <a:rPr lang="nb-NO" dirty="0" err="1" smtClean="0"/>
              <a:t>safar</a:t>
            </a:r>
            <a:r>
              <a:rPr lang="nb-NO" dirty="0" smtClean="0"/>
              <a:t> </a:t>
            </a:r>
            <a:r>
              <a:rPr lang="nb-NO" dirty="0" err="1" smtClean="0"/>
              <a:t>ko</a:t>
            </a:r>
            <a:r>
              <a:rPr lang="nb-NO" dirty="0" smtClean="0"/>
              <a:t> </a:t>
            </a:r>
            <a:r>
              <a:rPr lang="nb-NO" dirty="0" err="1" smtClean="0"/>
              <a:t>nikalte</a:t>
            </a:r>
            <a:r>
              <a:rPr lang="nb-NO" dirty="0" smtClean="0"/>
              <a:t> </a:t>
            </a:r>
            <a:r>
              <a:rPr lang="nb-NO" dirty="0" err="1" smtClean="0"/>
              <a:t>the</a:t>
            </a:r>
            <a:r>
              <a:rPr lang="nb-NO" dirty="0" smtClean="0"/>
              <a:t>),</a:t>
            </a:r>
            <a:r>
              <a:rPr lang="nb-NO" baseline="0" dirty="0" smtClean="0"/>
              <a:t> </a:t>
            </a:r>
            <a:r>
              <a:rPr lang="nb-NO" baseline="0" dirty="0" err="1" smtClean="0"/>
              <a:t>zil</a:t>
            </a:r>
            <a:r>
              <a:rPr lang="nb-NO" baseline="0" dirty="0" smtClean="0"/>
              <a:t> </a:t>
            </a:r>
            <a:r>
              <a:rPr lang="nb-NO" baseline="0" dirty="0" err="1" smtClean="0"/>
              <a:t>hajj</a:t>
            </a:r>
            <a:r>
              <a:rPr lang="nb-NO" baseline="0" dirty="0" smtClean="0"/>
              <a:t> (</a:t>
            </a:r>
            <a:r>
              <a:rPr lang="nb-NO" baseline="0" dirty="0" err="1" smtClean="0"/>
              <a:t>hajj</a:t>
            </a:r>
            <a:r>
              <a:rPr lang="nb-NO" baseline="0" dirty="0" smtClean="0"/>
              <a:t> karte </a:t>
            </a:r>
            <a:r>
              <a:rPr lang="nb-NO" baseline="0" dirty="0" err="1" smtClean="0"/>
              <a:t>loog</a:t>
            </a:r>
            <a:r>
              <a:rPr lang="nb-NO" baseline="0" dirty="0" smtClean="0"/>
              <a:t>), </a:t>
            </a:r>
            <a:r>
              <a:rPr lang="nb-NO" baseline="0" dirty="0" err="1" smtClean="0"/>
              <a:t>muharram</a:t>
            </a:r>
            <a:r>
              <a:rPr lang="nb-NO" baseline="0" dirty="0" smtClean="0"/>
              <a:t> (</a:t>
            </a:r>
            <a:r>
              <a:rPr lang="nb-NO" baseline="0" dirty="0" err="1" smtClean="0"/>
              <a:t>loog</a:t>
            </a:r>
            <a:r>
              <a:rPr lang="nb-NO" baseline="0" dirty="0" smtClean="0"/>
              <a:t> </a:t>
            </a:r>
            <a:r>
              <a:rPr lang="nb-NO" baseline="0" dirty="0" err="1" smtClean="0"/>
              <a:t>aksar</a:t>
            </a:r>
            <a:r>
              <a:rPr lang="nb-NO" baseline="0" dirty="0" smtClean="0"/>
              <a:t> </a:t>
            </a:r>
            <a:r>
              <a:rPr lang="nb-NO" baseline="0" dirty="0" err="1" smtClean="0"/>
              <a:t>umrah</a:t>
            </a:r>
            <a:r>
              <a:rPr lang="nb-NO" baseline="0" dirty="0" smtClean="0"/>
              <a:t> karte) = </a:t>
            </a:r>
            <a:r>
              <a:rPr lang="nb-NO" baseline="0" dirty="0" err="1" smtClean="0"/>
              <a:t>hurmat</a:t>
            </a:r>
            <a:r>
              <a:rPr lang="nb-NO" baseline="0" dirty="0" smtClean="0"/>
              <a:t> </a:t>
            </a:r>
            <a:r>
              <a:rPr lang="nb-NO" baseline="0" dirty="0" err="1" smtClean="0"/>
              <a:t>ke</a:t>
            </a:r>
            <a:r>
              <a:rPr lang="nb-NO" baseline="0" dirty="0" smtClean="0"/>
              <a:t> </a:t>
            </a:r>
            <a:r>
              <a:rPr lang="nb-NO" baseline="0" dirty="0" err="1" smtClean="0"/>
              <a:t>mahine</a:t>
            </a:r>
            <a:endParaRPr lang="nb-NO" baseline="0" dirty="0" smtClean="0"/>
          </a:p>
          <a:p>
            <a:pPr>
              <a:buFont typeface="Arial" pitchFamily="34" charset="0"/>
              <a:buChar char="•"/>
            </a:pPr>
            <a:r>
              <a:rPr lang="nb-NO" baseline="0" dirty="0" smtClean="0"/>
              <a:t> Nabi (</a:t>
            </a:r>
            <a:r>
              <a:rPr lang="nb-NO" baseline="0" dirty="0" err="1" smtClean="0"/>
              <a:t>saws</a:t>
            </a:r>
            <a:r>
              <a:rPr lang="nb-NO" baseline="0" dirty="0" smtClean="0"/>
              <a:t>) </a:t>
            </a:r>
            <a:r>
              <a:rPr lang="nb-NO" baseline="0" dirty="0" err="1" smtClean="0"/>
              <a:t>ke</a:t>
            </a:r>
            <a:r>
              <a:rPr lang="nb-NO" baseline="0" dirty="0" smtClean="0"/>
              <a:t> </a:t>
            </a:r>
            <a:r>
              <a:rPr lang="nb-NO" baseline="0" dirty="0" err="1" smtClean="0"/>
              <a:t>aane</a:t>
            </a:r>
            <a:r>
              <a:rPr lang="nb-NO" baseline="0" dirty="0" smtClean="0"/>
              <a:t> se </a:t>
            </a:r>
            <a:r>
              <a:rPr lang="nb-NO" baseline="0" dirty="0" err="1" smtClean="0"/>
              <a:t>pehle</a:t>
            </a:r>
            <a:r>
              <a:rPr lang="nb-NO" baseline="0" dirty="0" smtClean="0"/>
              <a:t> </a:t>
            </a:r>
            <a:r>
              <a:rPr lang="nb-NO" baseline="0" dirty="0" err="1" smtClean="0"/>
              <a:t>safar</a:t>
            </a:r>
            <a:r>
              <a:rPr lang="nb-NO" baseline="0" dirty="0" smtClean="0"/>
              <a:t> </a:t>
            </a:r>
            <a:r>
              <a:rPr lang="nb-NO" baseline="0" dirty="0" err="1" smtClean="0"/>
              <a:t>me</a:t>
            </a:r>
            <a:r>
              <a:rPr lang="nb-NO" baseline="0" dirty="0" smtClean="0"/>
              <a:t> </a:t>
            </a:r>
            <a:r>
              <a:rPr lang="nb-NO" baseline="0" dirty="0" err="1" smtClean="0"/>
              <a:t>qatal</a:t>
            </a:r>
            <a:r>
              <a:rPr lang="nb-NO" baseline="0" dirty="0" smtClean="0"/>
              <a:t>, tyveri og lignende hota. </a:t>
            </a:r>
          </a:p>
          <a:p>
            <a:pPr>
              <a:buFont typeface="Arial" pitchFamily="34" charset="0"/>
              <a:buChar char="•"/>
            </a:pPr>
            <a:r>
              <a:rPr lang="nb-NO" baseline="0" dirty="0" smtClean="0"/>
              <a:t> Inn 4 </a:t>
            </a:r>
            <a:r>
              <a:rPr lang="nb-NO" baseline="0" dirty="0" err="1" smtClean="0"/>
              <a:t>mahino</a:t>
            </a:r>
            <a:r>
              <a:rPr lang="nb-NO" baseline="0" dirty="0" smtClean="0"/>
              <a:t> </a:t>
            </a:r>
            <a:r>
              <a:rPr lang="nb-NO" baseline="0" dirty="0" err="1" smtClean="0"/>
              <a:t>me</a:t>
            </a:r>
            <a:r>
              <a:rPr lang="nb-NO" baseline="0" dirty="0" smtClean="0"/>
              <a:t> </a:t>
            </a:r>
            <a:r>
              <a:rPr lang="nb-NO" baseline="0" dirty="0" err="1" smtClean="0"/>
              <a:t>koi</a:t>
            </a:r>
            <a:r>
              <a:rPr lang="nb-NO" baseline="0" dirty="0" smtClean="0"/>
              <a:t> </a:t>
            </a:r>
            <a:r>
              <a:rPr lang="nb-NO" baseline="0" dirty="0" err="1" smtClean="0"/>
              <a:t>apne</a:t>
            </a:r>
            <a:r>
              <a:rPr lang="nb-NO" baseline="0" dirty="0" smtClean="0"/>
              <a:t> </a:t>
            </a:r>
            <a:r>
              <a:rPr lang="nb-NO" baseline="0" dirty="0" err="1" smtClean="0"/>
              <a:t>baap</a:t>
            </a:r>
            <a:r>
              <a:rPr lang="nb-NO" baseline="0" dirty="0" smtClean="0"/>
              <a:t> ka </a:t>
            </a:r>
            <a:r>
              <a:rPr lang="nb-NO" baseline="0" dirty="0" err="1" smtClean="0"/>
              <a:t>qatil</a:t>
            </a:r>
            <a:r>
              <a:rPr lang="nb-NO" baseline="0" dirty="0" smtClean="0"/>
              <a:t> </a:t>
            </a:r>
            <a:r>
              <a:rPr lang="nb-NO" baseline="0" dirty="0" err="1" smtClean="0"/>
              <a:t>me</a:t>
            </a:r>
            <a:r>
              <a:rPr lang="nb-NO" baseline="0" dirty="0" smtClean="0"/>
              <a:t> </a:t>
            </a:r>
            <a:r>
              <a:rPr lang="nb-NO" baseline="0" dirty="0" err="1" smtClean="0"/>
              <a:t>dekhta</a:t>
            </a:r>
            <a:r>
              <a:rPr lang="nb-NO" baseline="0" dirty="0" smtClean="0"/>
              <a:t>, to usse </a:t>
            </a:r>
            <a:r>
              <a:rPr lang="nb-NO" baseline="0" dirty="0" err="1" smtClean="0"/>
              <a:t>kuch</a:t>
            </a:r>
            <a:r>
              <a:rPr lang="nb-NO" baseline="0" dirty="0" smtClean="0"/>
              <a:t> </a:t>
            </a:r>
            <a:r>
              <a:rPr lang="nb-NO" baseline="0" dirty="0" err="1" smtClean="0"/>
              <a:t>na</a:t>
            </a:r>
            <a:r>
              <a:rPr lang="nb-NO" baseline="0" dirty="0" smtClean="0"/>
              <a:t> </a:t>
            </a:r>
            <a:r>
              <a:rPr lang="nb-NO" baseline="0" dirty="0" err="1" smtClean="0"/>
              <a:t>kehta</a:t>
            </a:r>
            <a:endParaRPr lang="nb-NO" baseline="0" dirty="0" smtClean="0"/>
          </a:p>
          <a:p>
            <a:pPr>
              <a:buFont typeface="Arial" pitchFamily="34" charset="0"/>
              <a:buChar char="•"/>
            </a:pPr>
            <a:r>
              <a:rPr lang="nb-NO" baseline="0" dirty="0" smtClean="0"/>
              <a:t> ’</a:t>
            </a:r>
            <a:r>
              <a:rPr lang="nb-NO" baseline="0" dirty="0" err="1" smtClean="0"/>
              <a:t>Arbo</a:t>
            </a:r>
            <a:r>
              <a:rPr lang="nb-NO" baseline="0" dirty="0" smtClean="0"/>
              <a:t> </a:t>
            </a:r>
            <a:r>
              <a:rPr lang="nb-NO" baseline="0" dirty="0" err="1" smtClean="0"/>
              <a:t>ki</a:t>
            </a:r>
            <a:r>
              <a:rPr lang="nb-NO" baseline="0" dirty="0" smtClean="0"/>
              <a:t> </a:t>
            </a:r>
            <a:r>
              <a:rPr lang="nb-NO" baseline="0" dirty="0" err="1" smtClean="0"/>
              <a:t>biddaat</a:t>
            </a:r>
            <a:r>
              <a:rPr lang="nb-NO" baseline="0" dirty="0" smtClean="0"/>
              <a:t>: </a:t>
            </a:r>
            <a:r>
              <a:rPr lang="nb-NO" baseline="0" dirty="0" err="1" smtClean="0"/>
              <a:t>larne</a:t>
            </a:r>
            <a:r>
              <a:rPr lang="nb-NO" baseline="0" dirty="0" smtClean="0"/>
              <a:t> se </a:t>
            </a:r>
            <a:r>
              <a:rPr lang="nb-NO" baseline="0" dirty="0" err="1" smtClean="0"/>
              <a:t>bachne</a:t>
            </a:r>
            <a:r>
              <a:rPr lang="nb-NO" baseline="0" dirty="0" smtClean="0"/>
              <a:t> </a:t>
            </a:r>
            <a:r>
              <a:rPr lang="nb-NO" baseline="0" dirty="0" err="1" smtClean="0"/>
              <a:t>ke</a:t>
            </a:r>
            <a:r>
              <a:rPr lang="nb-NO" baseline="0" dirty="0" smtClean="0"/>
              <a:t> </a:t>
            </a:r>
            <a:r>
              <a:rPr lang="nb-NO" baseline="0" dirty="0" err="1" smtClean="0"/>
              <a:t>liye</a:t>
            </a:r>
            <a:r>
              <a:rPr lang="nb-NO" baseline="0" dirty="0" smtClean="0"/>
              <a:t> </a:t>
            </a:r>
            <a:r>
              <a:rPr lang="nb-NO" baseline="0" dirty="0" err="1" smtClean="0"/>
              <a:t>zikaat</a:t>
            </a:r>
            <a:r>
              <a:rPr lang="nb-NO" baseline="0" dirty="0" smtClean="0"/>
              <a:t> </a:t>
            </a:r>
            <a:r>
              <a:rPr lang="nb-NO" baseline="0" dirty="0" err="1" smtClean="0"/>
              <a:t>ke</a:t>
            </a:r>
            <a:r>
              <a:rPr lang="nb-NO" baseline="0" dirty="0" smtClean="0"/>
              <a:t> </a:t>
            </a:r>
            <a:r>
              <a:rPr lang="nb-NO" baseline="0" dirty="0" err="1" smtClean="0"/>
              <a:t>mahine</a:t>
            </a:r>
            <a:r>
              <a:rPr lang="nb-NO" baseline="0" dirty="0" smtClean="0"/>
              <a:t> </a:t>
            </a:r>
            <a:r>
              <a:rPr lang="nb-NO" baseline="0" dirty="0" err="1" smtClean="0"/>
              <a:t>ke</a:t>
            </a:r>
            <a:r>
              <a:rPr lang="nb-NO" baseline="0" dirty="0" smtClean="0"/>
              <a:t> </a:t>
            </a:r>
            <a:r>
              <a:rPr lang="nb-NO" baseline="0" dirty="0" err="1" smtClean="0"/>
              <a:t>baad</a:t>
            </a:r>
            <a:r>
              <a:rPr lang="nb-NO" baseline="0" dirty="0" smtClean="0"/>
              <a:t> </a:t>
            </a:r>
            <a:r>
              <a:rPr lang="nb-NO" baseline="0" dirty="0" err="1" smtClean="0"/>
              <a:t>zil</a:t>
            </a:r>
            <a:r>
              <a:rPr lang="nb-NO" baseline="0" dirty="0" smtClean="0"/>
              <a:t> </a:t>
            </a:r>
            <a:r>
              <a:rPr lang="nb-NO" baseline="0" dirty="0" err="1" smtClean="0"/>
              <a:t>hajj</a:t>
            </a:r>
            <a:r>
              <a:rPr lang="nb-NO" baseline="0" dirty="0" smtClean="0"/>
              <a:t> </a:t>
            </a:r>
            <a:r>
              <a:rPr lang="nb-NO" baseline="0" dirty="0" err="1" smtClean="0"/>
              <a:t>ko</a:t>
            </a:r>
            <a:r>
              <a:rPr lang="nb-NO" baseline="0" dirty="0" smtClean="0"/>
              <a:t> </a:t>
            </a:r>
            <a:r>
              <a:rPr lang="nb-NO" baseline="0" dirty="0" err="1" smtClean="0"/>
              <a:t>door</a:t>
            </a:r>
            <a:r>
              <a:rPr lang="nb-NO" baseline="0" dirty="0" smtClean="0"/>
              <a:t> le </a:t>
            </a:r>
            <a:r>
              <a:rPr lang="nb-NO" baseline="0" dirty="0" err="1" smtClean="0"/>
              <a:t>jate</a:t>
            </a:r>
            <a:r>
              <a:rPr lang="nb-NO" baseline="0" dirty="0" smtClean="0"/>
              <a:t>, aur </a:t>
            </a:r>
            <a:r>
              <a:rPr lang="nb-NO" baseline="0" dirty="0" err="1" smtClean="0"/>
              <a:t>beech</a:t>
            </a:r>
            <a:r>
              <a:rPr lang="nb-NO" baseline="0" dirty="0" smtClean="0"/>
              <a:t> </a:t>
            </a:r>
            <a:r>
              <a:rPr lang="nb-NO" baseline="0" dirty="0" err="1" smtClean="0"/>
              <a:t>me</a:t>
            </a:r>
            <a:r>
              <a:rPr lang="nb-NO" baseline="0" dirty="0" smtClean="0"/>
              <a:t> </a:t>
            </a:r>
            <a:r>
              <a:rPr lang="nb-NO" baseline="0" dirty="0" err="1" smtClean="0"/>
              <a:t>ek</a:t>
            </a:r>
            <a:r>
              <a:rPr lang="nb-NO" baseline="0" dirty="0" smtClean="0"/>
              <a:t> aur </a:t>
            </a:r>
            <a:r>
              <a:rPr lang="nb-NO" baseline="0" dirty="0" err="1" smtClean="0"/>
              <a:t>mahina</a:t>
            </a:r>
            <a:r>
              <a:rPr lang="nb-NO" baseline="0" dirty="0" smtClean="0"/>
              <a:t> le </a:t>
            </a:r>
            <a:r>
              <a:rPr lang="nb-NO" baseline="0" dirty="0" err="1" smtClean="0"/>
              <a:t>aate</a:t>
            </a:r>
            <a:r>
              <a:rPr lang="nb-NO" baseline="0" dirty="0" smtClean="0"/>
              <a:t> (</a:t>
            </a:r>
            <a:r>
              <a:rPr lang="nb-NO" baseline="0" dirty="0" err="1" smtClean="0"/>
              <a:t>iss</a:t>
            </a:r>
            <a:r>
              <a:rPr lang="nb-NO" baseline="0" dirty="0" smtClean="0"/>
              <a:t> </a:t>
            </a:r>
            <a:r>
              <a:rPr lang="nb-NO" baseline="0" dirty="0" err="1" smtClean="0"/>
              <a:t>rasam</a:t>
            </a:r>
            <a:r>
              <a:rPr lang="nb-NO" baseline="0" dirty="0" smtClean="0"/>
              <a:t> </a:t>
            </a:r>
            <a:r>
              <a:rPr lang="nb-NO" baseline="0" dirty="0" err="1" smtClean="0"/>
              <a:t>ko</a:t>
            </a:r>
            <a:r>
              <a:rPr lang="nb-NO" baseline="0" dirty="0" smtClean="0"/>
              <a:t> </a:t>
            </a:r>
            <a:r>
              <a:rPr lang="nb-NO" baseline="0" dirty="0" err="1" smtClean="0"/>
              <a:t>nasi</a:t>
            </a:r>
            <a:r>
              <a:rPr lang="nb-NO" baseline="0" dirty="0" smtClean="0"/>
              <a:t> </a:t>
            </a:r>
            <a:r>
              <a:rPr lang="nb-NO" baseline="0" dirty="0" err="1" smtClean="0"/>
              <a:t>kaha</a:t>
            </a:r>
            <a:r>
              <a:rPr lang="nb-NO" baseline="0" dirty="0" smtClean="0"/>
              <a:t> </a:t>
            </a:r>
            <a:r>
              <a:rPr lang="nb-NO" baseline="0" dirty="0" err="1" smtClean="0"/>
              <a:t>jata</a:t>
            </a:r>
            <a:r>
              <a:rPr lang="nb-NO" baseline="0" dirty="0" smtClean="0"/>
              <a:t> he)</a:t>
            </a:r>
          </a:p>
          <a:p>
            <a:pPr>
              <a:buFont typeface="Arial" pitchFamily="34" charset="0"/>
              <a:buChar char="•"/>
            </a:pPr>
            <a:r>
              <a:rPr lang="nb-NO" baseline="0" dirty="0" smtClean="0"/>
              <a:t> </a:t>
            </a:r>
            <a:r>
              <a:rPr lang="nb-NO" baseline="0" dirty="0" err="1" smtClean="0"/>
              <a:t>Ek</a:t>
            </a:r>
            <a:r>
              <a:rPr lang="nb-NO" baseline="0" dirty="0" smtClean="0"/>
              <a:t> aur inn </a:t>
            </a:r>
            <a:r>
              <a:rPr lang="nb-NO" baseline="0" dirty="0" err="1" smtClean="0"/>
              <a:t>ki</a:t>
            </a:r>
            <a:r>
              <a:rPr lang="nb-NO" baseline="0" dirty="0" smtClean="0"/>
              <a:t> </a:t>
            </a:r>
            <a:r>
              <a:rPr lang="nb-NO" baseline="0" dirty="0" err="1" smtClean="0"/>
              <a:t>mushkil</a:t>
            </a:r>
            <a:r>
              <a:rPr lang="nb-NO" baseline="0" dirty="0" smtClean="0"/>
              <a:t>: </a:t>
            </a:r>
            <a:r>
              <a:rPr lang="nb-NO" baseline="0" dirty="0" err="1" smtClean="0"/>
              <a:t>Hajj</a:t>
            </a:r>
            <a:r>
              <a:rPr lang="nb-NO" baseline="0" dirty="0" smtClean="0"/>
              <a:t> ka </a:t>
            </a:r>
            <a:r>
              <a:rPr lang="nb-NO" baseline="0" dirty="0" err="1" smtClean="0"/>
              <a:t>mahina</a:t>
            </a:r>
            <a:r>
              <a:rPr lang="nb-NO" baseline="0" dirty="0" smtClean="0"/>
              <a:t> </a:t>
            </a:r>
            <a:r>
              <a:rPr lang="nb-NO" baseline="0" dirty="0" err="1" smtClean="0"/>
              <a:t>Makkah</a:t>
            </a:r>
            <a:r>
              <a:rPr lang="nb-NO" baseline="0" dirty="0" smtClean="0"/>
              <a:t> </a:t>
            </a:r>
            <a:r>
              <a:rPr lang="nb-NO" baseline="0" dirty="0" err="1" smtClean="0"/>
              <a:t>walon</a:t>
            </a:r>
            <a:r>
              <a:rPr lang="nb-NO" baseline="0" dirty="0" smtClean="0"/>
              <a:t> </a:t>
            </a:r>
            <a:r>
              <a:rPr lang="nb-NO" baseline="0" dirty="0" err="1" smtClean="0"/>
              <a:t>ke</a:t>
            </a:r>
            <a:r>
              <a:rPr lang="nb-NO" baseline="0" dirty="0" smtClean="0"/>
              <a:t> </a:t>
            </a:r>
            <a:r>
              <a:rPr lang="nb-NO" baseline="0" dirty="0" err="1" smtClean="0"/>
              <a:t>liye</a:t>
            </a:r>
            <a:r>
              <a:rPr lang="nb-NO" baseline="0" dirty="0" smtClean="0"/>
              <a:t> </a:t>
            </a:r>
            <a:r>
              <a:rPr lang="nb-NO" baseline="0" dirty="0" err="1" smtClean="0"/>
              <a:t>ek</a:t>
            </a:r>
            <a:r>
              <a:rPr lang="nb-NO" baseline="0" dirty="0" smtClean="0"/>
              <a:t> mele ka din </a:t>
            </a:r>
            <a:r>
              <a:rPr lang="nb-NO" baseline="0" dirty="0" err="1" smtClean="0"/>
              <a:t>tha</a:t>
            </a:r>
            <a:r>
              <a:rPr lang="nb-NO" baseline="0" dirty="0" smtClean="0"/>
              <a:t>. </a:t>
            </a:r>
            <a:r>
              <a:rPr lang="nb-NO" baseline="0" dirty="0" err="1" smtClean="0"/>
              <a:t>Isslye</a:t>
            </a:r>
            <a:r>
              <a:rPr lang="nb-NO" baseline="0" dirty="0" smtClean="0"/>
              <a:t> </a:t>
            </a:r>
            <a:r>
              <a:rPr lang="nb-NO" baseline="0" dirty="0" err="1" smtClean="0"/>
              <a:t>yeh</a:t>
            </a:r>
            <a:r>
              <a:rPr lang="nb-NO" baseline="0" dirty="0" smtClean="0"/>
              <a:t> </a:t>
            </a:r>
            <a:r>
              <a:rPr lang="nb-NO" baseline="0" dirty="0" err="1" smtClean="0"/>
              <a:t>chahte</a:t>
            </a:r>
            <a:r>
              <a:rPr lang="nb-NO" baseline="0" dirty="0" smtClean="0"/>
              <a:t> </a:t>
            </a:r>
            <a:r>
              <a:rPr lang="nb-NO" baseline="0" dirty="0" err="1" smtClean="0"/>
              <a:t>the</a:t>
            </a:r>
            <a:r>
              <a:rPr lang="nb-NO" baseline="0" dirty="0" smtClean="0"/>
              <a:t> </a:t>
            </a:r>
            <a:r>
              <a:rPr lang="nb-NO" baseline="0" dirty="0" err="1" smtClean="0"/>
              <a:t>ke</a:t>
            </a:r>
            <a:r>
              <a:rPr lang="nb-NO" baseline="0" dirty="0" smtClean="0"/>
              <a:t> </a:t>
            </a:r>
            <a:r>
              <a:rPr lang="nb-NO" baseline="0" dirty="0" err="1" smtClean="0"/>
              <a:t>hajj</a:t>
            </a:r>
            <a:r>
              <a:rPr lang="nb-NO" baseline="0" dirty="0" smtClean="0"/>
              <a:t> ka </a:t>
            </a:r>
            <a:r>
              <a:rPr lang="nb-NO" baseline="0" dirty="0" err="1" smtClean="0"/>
              <a:t>mahina</a:t>
            </a:r>
            <a:r>
              <a:rPr lang="nb-NO" baseline="0" dirty="0" smtClean="0"/>
              <a:t> </a:t>
            </a:r>
            <a:r>
              <a:rPr lang="nb-NO" baseline="0" dirty="0" err="1" smtClean="0"/>
              <a:t>sardiyo</a:t>
            </a:r>
            <a:r>
              <a:rPr lang="nb-NO" baseline="0" dirty="0" smtClean="0"/>
              <a:t> </a:t>
            </a:r>
            <a:r>
              <a:rPr lang="nb-NO" baseline="0" dirty="0" err="1" smtClean="0"/>
              <a:t>me</a:t>
            </a:r>
            <a:r>
              <a:rPr lang="nb-NO" baseline="0" dirty="0" smtClean="0"/>
              <a:t> </a:t>
            </a:r>
            <a:r>
              <a:rPr lang="nb-NO" baseline="0" dirty="0" err="1" smtClean="0"/>
              <a:t>aaye</a:t>
            </a:r>
            <a:r>
              <a:rPr lang="nb-NO" baseline="0" dirty="0" smtClean="0"/>
              <a:t>, ta </a:t>
            </a:r>
            <a:r>
              <a:rPr lang="nb-NO" baseline="0" dirty="0" err="1" smtClean="0"/>
              <a:t>ke</a:t>
            </a:r>
            <a:r>
              <a:rPr lang="nb-NO" baseline="0" dirty="0" smtClean="0"/>
              <a:t> </a:t>
            </a:r>
            <a:r>
              <a:rPr lang="nb-NO" baseline="0" dirty="0" err="1" smtClean="0"/>
              <a:t>zyada</a:t>
            </a:r>
            <a:r>
              <a:rPr lang="nb-NO" baseline="0" dirty="0" smtClean="0"/>
              <a:t> se </a:t>
            </a:r>
            <a:r>
              <a:rPr lang="nb-NO" baseline="0" dirty="0" err="1" smtClean="0"/>
              <a:t>zyada</a:t>
            </a:r>
            <a:r>
              <a:rPr lang="nb-NO" baseline="0" dirty="0" smtClean="0"/>
              <a:t> </a:t>
            </a:r>
            <a:r>
              <a:rPr lang="nb-NO" baseline="0" dirty="0" err="1" smtClean="0"/>
              <a:t>loog</a:t>
            </a:r>
            <a:r>
              <a:rPr lang="nb-NO" baseline="0" dirty="0" smtClean="0"/>
              <a:t> </a:t>
            </a:r>
            <a:r>
              <a:rPr lang="nb-NO" baseline="0" dirty="0" err="1" smtClean="0"/>
              <a:t>aye</a:t>
            </a:r>
            <a:r>
              <a:rPr lang="nb-NO" baseline="0" dirty="0" smtClean="0"/>
              <a:t>. For å løse dette problemet, </a:t>
            </a:r>
            <a:r>
              <a:rPr lang="nb-NO" baseline="0" dirty="0" err="1" smtClean="0"/>
              <a:t>who</a:t>
            </a:r>
            <a:r>
              <a:rPr lang="nb-NO" baseline="0" dirty="0" smtClean="0"/>
              <a:t> harr 3 </a:t>
            </a:r>
            <a:r>
              <a:rPr lang="nb-NO" baseline="0" dirty="0" err="1" smtClean="0"/>
              <a:t>mahine</a:t>
            </a:r>
            <a:r>
              <a:rPr lang="nb-NO" baseline="0" dirty="0" smtClean="0"/>
              <a:t> </a:t>
            </a:r>
            <a:r>
              <a:rPr lang="nb-NO" baseline="0" dirty="0" err="1" smtClean="0"/>
              <a:t>ke</a:t>
            </a:r>
            <a:r>
              <a:rPr lang="nb-NO" baseline="0" dirty="0" smtClean="0"/>
              <a:t> </a:t>
            </a:r>
            <a:r>
              <a:rPr lang="nb-NO" baseline="0" dirty="0" err="1" smtClean="0"/>
              <a:t>baad</a:t>
            </a:r>
            <a:r>
              <a:rPr lang="nb-NO" baseline="0" dirty="0" smtClean="0"/>
              <a:t> </a:t>
            </a:r>
            <a:r>
              <a:rPr lang="nb-NO" baseline="0" dirty="0" err="1" smtClean="0"/>
              <a:t>ek</a:t>
            </a:r>
            <a:r>
              <a:rPr lang="nb-NO" baseline="0" dirty="0" smtClean="0"/>
              <a:t> </a:t>
            </a:r>
            <a:r>
              <a:rPr lang="nb-NO" baseline="0" dirty="0" err="1" smtClean="0"/>
              <a:t>mahina</a:t>
            </a:r>
            <a:r>
              <a:rPr lang="nb-NO" baseline="0" dirty="0" smtClean="0"/>
              <a:t> </a:t>
            </a:r>
            <a:r>
              <a:rPr lang="nb-NO" baseline="0" dirty="0" err="1" smtClean="0"/>
              <a:t>barhate</a:t>
            </a:r>
            <a:r>
              <a:rPr lang="nb-NO" baseline="0" dirty="0" smtClean="0"/>
              <a:t>, ta </a:t>
            </a:r>
            <a:r>
              <a:rPr lang="nb-NO" baseline="0" dirty="0" err="1" smtClean="0"/>
              <a:t>ke</a:t>
            </a:r>
            <a:r>
              <a:rPr lang="nb-NO" baseline="0" dirty="0" smtClean="0"/>
              <a:t> harr </a:t>
            </a:r>
            <a:r>
              <a:rPr lang="nb-NO" baseline="0" dirty="0" err="1" smtClean="0"/>
              <a:t>dafa</a:t>
            </a:r>
            <a:r>
              <a:rPr lang="nb-NO" baseline="0" dirty="0" smtClean="0"/>
              <a:t> </a:t>
            </a:r>
            <a:r>
              <a:rPr lang="nb-NO" baseline="0" dirty="0" err="1" smtClean="0"/>
              <a:t>hajj</a:t>
            </a:r>
            <a:r>
              <a:rPr lang="nb-NO" baseline="0" dirty="0" smtClean="0"/>
              <a:t> </a:t>
            </a:r>
            <a:r>
              <a:rPr lang="nb-NO" baseline="0" dirty="0" err="1" smtClean="0"/>
              <a:t>ek</a:t>
            </a:r>
            <a:r>
              <a:rPr lang="nb-NO" baseline="0" dirty="0" smtClean="0"/>
              <a:t> hi time </a:t>
            </a:r>
            <a:r>
              <a:rPr lang="nb-NO" baseline="0" dirty="0" err="1" smtClean="0"/>
              <a:t>pe</a:t>
            </a:r>
            <a:r>
              <a:rPr lang="nb-NO" baseline="0" dirty="0" smtClean="0"/>
              <a:t> ho. </a:t>
            </a:r>
          </a:p>
          <a:p>
            <a:pPr>
              <a:buFont typeface="Arial" pitchFamily="34" charset="0"/>
              <a:buChar char="•"/>
            </a:pPr>
            <a:r>
              <a:rPr lang="nb-NO" baseline="0" dirty="0" smtClean="0"/>
              <a:t> </a:t>
            </a:r>
            <a:r>
              <a:rPr lang="nb-NO" baseline="0" dirty="0" err="1" smtClean="0"/>
              <a:t>Rahbar-e-kamil</a:t>
            </a:r>
            <a:r>
              <a:rPr lang="nb-NO" baseline="0" dirty="0" smtClean="0"/>
              <a:t> (</a:t>
            </a:r>
            <a:r>
              <a:rPr lang="nb-NO" baseline="0" dirty="0" err="1" smtClean="0"/>
              <a:t>iss</a:t>
            </a:r>
            <a:r>
              <a:rPr lang="nb-NO" baseline="0" dirty="0" smtClean="0"/>
              <a:t> book </a:t>
            </a:r>
            <a:r>
              <a:rPr lang="nb-NO" baseline="0" dirty="0" err="1" smtClean="0"/>
              <a:t>ko</a:t>
            </a:r>
            <a:r>
              <a:rPr lang="nb-NO" baseline="0" dirty="0" smtClean="0"/>
              <a:t> </a:t>
            </a:r>
            <a:r>
              <a:rPr lang="nb-NO" baseline="0" dirty="0" err="1" smtClean="0"/>
              <a:t>sunye</a:t>
            </a:r>
            <a:r>
              <a:rPr lang="nb-NO" baseline="0" dirty="0" smtClean="0"/>
              <a:t> online)</a:t>
            </a:r>
          </a:p>
          <a:p>
            <a:pPr>
              <a:buFont typeface="Arial" pitchFamily="34" charset="0"/>
              <a:buChar char="•"/>
            </a:pPr>
            <a:r>
              <a:rPr lang="nb-NO" baseline="0" dirty="0" smtClean="0"/>
              <a:t> Islam ne </a:t>
            </a:r>
            <a:r>
              <a:rPr lang="nb-NO" baseline="0" dirty="0" err="1" smtClean="0"/>
              <a:t>humari</a:t>
            </a:r>
            <a:r>
              <a:rPr lang="nb-NO" baseline="0" dirty="0" smtClean="0"/>
              <a:t> </a:t>
            </a:r>
            <a:r>
              <a:rPr lang="nb-NO" baseline="0" dirty="0" err="1" smtClean="0"/>
              <a:t>aqal</a:t>
            </a:r>
            <a:r>
              <a:rPr lang="nb-NO" baseline="0" dirty="0" smtClean="0"/>
              <a:t>, </a:t>
            </a:r>
            <a:r>
              <a:rPr lang="nb-NO" baseline="0" dirty="0" err="1" smtClean="0"/>
              <a:t>izzat-e-nafs</a:t>
            </a:r>
            <a:r>
              <a:rPr lang="nb-NO" baseline="0" dirty="0" smtClean="0"/>
              <a:t>, </a:t>
            </a:r>
            <a:r>
              <a:rPr lang="nb-NO" baseline="0" dirty="0" err="1" smtClean="0"/>
              <a:t>izzat</a:t>
            </a:r>
            <a:r>
              <a:rPr lang="nb-NO" baseline="0" dirty="0" smtClean="0"/>
              <a:t> </a:t>
            </a:r>
            <a:r>
              <a:rPr lang="nb-NO" baseline="0" dirty="0" err="1" smtClean="0"/>
              <a:t>ki</a:t>
            </a:r>
            <a:r>
              <a:rPr lang="nb-NO" baseline="0" dirty="0" smtClean="0"/>
              <a:t> </a:t>
            </a:r>
            <a:r>
              <a:rPr lang="nb-NO" baseline="0" dirty="0" err="1" smtClean="0"/>
              <a:t>hifazat</a:t>
            </a:r>
            <a:r>
              <a:rPr lang="nb-NO" baseline="0" dirty="0" smtClean="0"/>
              <a:t> </a:t>
            </a:r>
            <a:r>
              <a:rPr lang="nb-NO" baseline="0" dirty="0" err="1" smtClean="0"/>
              <a:t>ki</a:t>
            </a:r>
            <a:r>
              <a:rPr lang="nb-NO" baseline="0" dirty="0" smtClean="0"/>
              <a:t> h</a:t>
            </a:r>
          </a:p>
          <a:p>
            <a:pPr>
              <a:buFont typeface="Arial" pitchFamily="34" charset="0"/>
              <a:buChar char="•"/>
            </a:pPr>
            <a:r>
              <a:rPr lang="nb-NO" baseline="0" dirty="0" smtClean="0"/>
              <a:t> </a:t>
            </a:r>
            <a:r>
              <a:rPr lang="nb-NO" baseline="0" dirty="0" err="1" smtClean="0"/>
              <a:t>Hadith</a:t>
            </a:r>
            <a:r>
              <a:rPr lang="nb-NO" baseline="0" dirty="0" smtClean="0"/>
              <a:t>: </a:t>
            </a:r>
            <a:r>
              <a:rPr lang="nb-NO" baseline="0" dirty="0" err="1" smtClean="0"/>
              <a:t>Zalim</a:t>
            </a:r>
            <a:r>
              <a:rPr lang="nb-NO" baseline="0" dirty="0" smtClean="0"/>
              <a:t> aur </a:t>
            </a:r>
            <a:r>
              <a:rPr lang="nb-NO" baseline="0" dirty="0" err="1" smtClean="0"/>
              <a:t>mazloom</a:t>
            </a:r>
            <a:r>
              <a:rPr lang="nb-NO" baseline="0" dirty="0" smtClean="0"/>
              <a:t> </a:t>
            </a:r>
            <a:r>
              <a:rPr lang="nb-NO" baseline="0" dirty="0" err="1" smtClean="0"/>
              <a:t>ki</a:t>
            </a:r>
            <a:r>
              <a:rPr lang="nb-NO" baseline="0" dirty="0" smtClean="0"/>
              <a:t> </a:t>
            </a:r>
            <a:r>
              <a:rPr lang="nb-NO" baseline="0" dirty="0" err="1" smtClean="0"/>
              <a:t>madad</a:t>
            </a:r>
            <a:r>
              <a:rPr lang="nb-NO" baseline="0" dirty="0" smtClean="0"/>
              <a:t> </a:t>
            </a:r>
            <a:r>
              <a:rPr lang="nb-NO" baseline="0" dirty="0" err="1" smtClean="0"/>
              <a:t>karre</a:t>
            </a:r>
            <a:r>
              <a:rPr lang="nb-NO" baseline="0" dirty="0" smtClean="0"/>
              <a:t>: </a:t>
            </a:r>
            <a:r>
              <a:rPr lang="nb-NO" baseline="0" dirty="0" err="1" smtClean="0"/>
              <a:t>zalim</a:t>
            </a:r>
            <a:r>
              <a:rPr lang="nb-NO" baseline="0" dirty="0" smtClean="0"/>
              <a:t> </a:t>
            </a:r>
            <a:r>
              <a:rPr lang="nb-NO" baseline="0" dirty="0" err="1" smtClean="0"/>
              <a:t>ko</a:t>
            </a:r>
            <a:r>
              <a:rPr lang="nb-NO" baseline="0" dirty="0" smtClean="0"/>
              <a:t> </a:t>
            </a:r>
            <a:r>
              <a:rPr lang="nb-NO" baseline="0" dirty="0" err="1" smtClean="0"/>
              <a:t>iss</a:t>
            </a:r>
            <a:r>
              <a:rPr lang="nb-NO" baseline="0" dirty="0" smtClean="0"/>
              <a:t> </a:t>
            </a:r>
            <a:r>
              <a:rPr lang="nb-NO" baseline="0" dirty="0" err="1" smtClean="0"/>
              <a:t>tarha</a:t>
            </a:r>
            <a:r>
              <a:rPr lang="nb-NO" baseline="0" dirty="0" smtClean="0"/>
              <a:t> </a:t>
            </a:r>
            <a:r>
              <a:rPr lang="nb-NO" baseline="0" dirty="0" err="1" smtClean="0"/>
              <a:t>madad</a:t>
            </a:r>
            <a:r>
              <a:rPr lang="nb-NO" baseline="0" dirty="0" smtClean="0"/>
              <a:t> </a:t>
            </a:r>
            <a:r>
              <a:rPr lang="nb-NO" baseline="0" dirty="0" err="1" smtClean="0"/>
              <a:t>ki</a:t>
            </a:r>
            <a:r>
              <a:rPr lang="nb-NO" baseline="0" dirty="0" smtClean="0"/>
              <a:t> ja </a:t>
            </a:r>
            <a:r>
              <a:rPr lang="nb-NO" baseline="0" dirty="0" err="1" smtClean="0"/>
              <a:t>sakti</a:t>
            </a:r>
            <a:r>
              <a:rPr lang="nb-NO" baseline="0" dirty="0" smtClean="0"/>
              <a:t> he, </a:t>
            </a:r>
            <a:r>
              <a:rPr lang="nb-NO" baseline="0" dirty="0" err="1" smtClean="0"/>
              <a:t>ke</a:t>
            </a:r>
            <a:r>
              <a:rPr lang="nb-NO" baseline="0" dirty="0" smtClean="0"/>
              <a:t> uss </a:t>
            </a:r>
            <a:r>
              <a:rPr lang="nb-NO" baseline="0" dirty="0" err="1" smtClean="0"/>
              <a:t>ko</a:t>
            </a:r>
            <a:r>
              <a:rPr lang="nb-NO" baseline="0" dirty="0" smtClean="0"/>
              <a:t> </a:t>
            </a:r>
            <a:r>
              <a:rPr lang="nb-NO" baseline="0" dirty="0" err="1" smtClean="0"/>
              <a:t>zulm</a:t>
            </a:r>
            <a:r>
              <a:rPr lang="nb-NO" baseline="0" dirty="0" smtClean="0"/>
              <a:t> se </a:t>
            </a:r>
            <a:r>
              <a:rPr lang="nb-NO" baseline="0" dirty="0" err="1" smtClean="0"/>
              <a:t>rooke</a:t>
            </a:r>
            <a:endParaRPr lang="nb-NO" baseline="0" dirty="0" smtClean="0"/>
          </a:p>
          <a:p>
            <a:pPr lvl="1">
              <a:buFont typeface="Arial" pitchFamily="34" charset="0"/>
              <a:buChar char="•"/>
            </a:pPr>
            <a:r>
              <a:rPr lang="nb-NO" baseline="0" dirty="0" smtClean="0"/>
              <a:t> Jab </a:t>
            </a:r>
            <a:r>
              <a:rPr lang="nb-NO" baseline="0" dirty="0" err="1" smtClean="0"/>
              <a:t>badla</a:t>
            </a:r>
            <a:r>
              <a:rPr lang="nb-NO" baseline="0" dirty="0" smtClean="0"/>
              <a:t> lena he, to </a:t>
            </a:r>
            <a:r>
              <a:rPr lang="nb-NO" baseline="0" dirty="0" err="1" smtClean="0"/>
              <a:t>utna</a:t>
            </a:r>
            <a:r>
              <a:rPr lang="nb-NO" baseline="0" dirty="0" smtClean="0"/>
              <a:t> hi le </a:t>
            </a:r>
            <a:r>
              <a:rPr lang="nb-NO" baseline="0" dirty="0" err="1" smtClean="0"/>
              <a:t>jitni</a:t>
            </a:r>
            <a:r>
              <a:rPr lang="nb-NO" baseline="0" dirty="0" smtClean="0"/>
              <a:t> </a:t>
            </a:r>
            <a:r>
              <a:rPr lang="nb-NO" baseline="0" dirty="0" err="1" smtClean="0"/>
              <a:t>ziyadti</a:t>
            </a:r>
            <a:r>
              <a:rPr lang="nb-NO" baseline="0" dirty="0" smtClean="0"/>
              <a:t> </a:t>
            </a:r>
            <a:r>
              <a:rPr lang="nb-NO" baseline="0" dirty="0" err="1" smtClean="0"/>
              <a:t>huwi</a:t>
            </a:r>
            <a:r>
              <a:rPr lang="nb-NO" baseline="0" dirty="0" smtClean="0"/>
              <a:t> he: </a:t>
            </a:r>
            <a:r>
              <a:rPr lang="nb-NO" i="1" baseline="0" dirty="0" err="1" smtClean="0"/>
              <a:t>bimithli</a:t>
            </a:r>
            <a:endParaRPr lang="nb-NO" baseline="0" dirty="0" smtClean="0"/>
          </a:p>
          <a:p>
            <a:pPr lvl="0">
              <a:buFont typeface="Arial" pitchFamily="34" charset="0"/>
              <a:buChar char="•"/>
            </a:pPr>
            <a:r>
              <a:rPr lang="nb-NO" baseline="0" dirty="0" smtClean="0"/>
              <a:t> </a:t>
            </a:r>
            <a:r>
              <a:rPr lang="nb-NO" baseline="0" dirty="0" err="1" smtClean="0"/>
              <a:t>Aaj</a:t>
            </a:r>
            <a:r>
              <a:rPr lang="nb-NO" baseline="0" dirty="0" smtClean="0"/>
              <a:t> pore </a:t>
            </a:r>
            <a:r>
              <a:rPr lang="nb-NO" baseline="0" dirty="0" err="1" smtClean="0"/>
              <a:t>sabaq</a:t>
            </a:r>
            <a:r>
              <a:rPr lang="nb-NO" baseline="0" dirty="0" smtClean="0"/>
              <a:t> </a:t>
            </a:r>
            <a:r>
              <a:rPr lang="nb-NO" baseline="0" dirty="0" err="1" smtClean="0"/>
              <a:t>me</a:t>
            </a:r>
            <a:r>
              <a:rPr lang="nb-NO" baseline="0" dirty="0" smtClean="0"/>
              <a:t> jo </a:t>
            </a:r>
            <a:r>
              <a:rPr lang="nb-NO" baseline="0" dirty="0" err="1" smtClean="0"/>
              <a:t>paighaam</a:t>
            </a:r>
            <a:r>
              <a:rPr lang="nb-NO" baseline="0" dirty="0" smtClean="0"/>
              <a:t> mill </a:t>
            </a:r>
            <a:r>
              <a:rPr lang="nb-NO" baseline="0" dirty="0" err="1" smtClean="0"/>
              <a:t>raha</a:t>
            </a:r>
            <a:r>
              <a:rPr lang="nb-NO" baseline="0" dirty="0" smtClean="0"/>
              <a:t> he, </a:t>
            </a:r>
            <a:r>
              <a:rPr lang="nb-NO" baseline="0" dirty="0" err="1" smtClean="0"/>
              <a:t>who</a:t>
            </a:r>
            <a:r>
              <a:rPr lang="nb-NO" baseline="0" dirty="0" smtClean="0"/>
              <a:t> </a:t>
            </a:r>
            <a:r>
              <a:rPr lang="nb-NO" baseline="0" dirty="0" err="1" smtClean="0"/>
              <a:t>taqwa</a:t>
            </a:r>
            <a:r>
              <a:rPr lang="nb-NO" baseline="0" dirty="0" smtClean="0"/>
              <a:t> ka he</a:t>
            </a:r>
          </a:p>
          <a:p>
            <a:pPr lvl="1">
              <a:buFont typeface="Arial" pitchFamily="34" charset="0"/>
              <a:buChar char="•"/>
            </a:pPr>
            <a:r>
              <a:rPr lang="nb-NO" baseline="0" dirty="0" smtClean="0"/>
              <a:t> </a:t>
            </a:r>
            <a:r>
              <a:rPr lang="nb-NO" baseline="0" dirty="0" err="1" smtClean="0"/>
              <a:t>Taqwa</a:t>
            </a:r>
            <a:r>
              <a:rPr lang="nb-NO" baseline="0" dirty="0" smtClean="0"/>
              <a:t> </a:t>
            </a:r>
            <a:r>
              <a:rPr lang="nb-NO" baseline="0" dirty="0" err="1" smtClean="0"/>
              <a:t>momin</a:t>
            </a:r>
            <a:r>
              <a:rPr lang="nb-NO" baseline="0" dirty="0" smtClean="0"/>
              <a:t> </a:t>
            </a:r>
            <a:r>
              <a:rPr lang="nb-NO" baseline="0" dirty="0" err="1" smtClean="0"/>
              <a:t>ki</a:t>
            </a:r>
            <a:r>
              <a:rPr lang="nb-NO" baseline="0" dirty="0" smtClean="0"/>
              <a:t> </a:t>
            </a:r>
            <a:r>
              <a:rPr lang="nb-NO" baseline="0" dirty="0" err="1" smtClean="0"/>
              <a:t>currency</a:t>
            </a:r>
            <a:r>
              <a:rPr lang="nb-NO" baseline="0" dirty="0" smtClean="0"/>
              <a:t> he</a:t>
            </a:r>
          </a:p>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36</a:t>
            </a:fld>
            <a:endParaRPr lang="nb-NO"/>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38</a:t>
            </a:fld>
            <a:endParaRPr lang="nb-NO"/>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40</a:t>
            </a:fld>
            <a:endParaRPr lang="nb-NO"/>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dirty="0" smtClean="0"/>
              <a:t> Hum </a:t>
            </a:r>
            <a:r>
              <a:rPr lang="nb-NO" dirty="0" err="1" smtClean="0"/>
              <a:t>jiss</a:t>
            </a:r>
            <a:r>
              <a:rPr lang="nb-NO" dirty="0" smtClean="0"/>
              <a:t> </a:t>
            </a:r>
            <a:r>
              <a:rPr lang="nb-NO" dirty="0" err="1" smtClean="0"/>
              <a:t>cheez</a:t>
            </a:r>
            <a:r>
              <a:rPr lang="nb-NO" dirty="0" smtClean="0"/>
              <a:t> </a:t>
            </a:r>
            <a:r>
              <a:rPr lang="nb-NO" dirty="0" err="1" smtClean="0"/>
              <a:t>ke</a:t>
            </a:r>
            <a:r>
              <a:rPr lang="nb-NO" dirty="0" smtClean="0"/>
              <a:t> bare </a:t>
            </a:r>
            <a:r>
              <a:rPr lang="nb-NO" dirty="0" err="1" smtClean="0"/>
              <a:t>me</a:t>
            </a:r>
            <a:r>
              <a:rPr lang="nb-NO" dirty="0" smtClean="0"/>
              <a:t> </a:t>
            </a:r>
            <a:r>
              <a:rPr lang="nb-NO" dirty="0" err="1" smtClean="0"/>
              <a:t>sanjeeda</a:t>
            </a:r>
            <a:r>
              <a:rPr lang="nb-NO" dirty="0" smtClean="0"/>
              <a:t> hote he, </a:t>
            </a:r>
            <a:r>
              <a:rPr lang="nb-NO" dirty="0" err="1" smtClean="0"/>
              <a:t>ussi</a:t>
            </a:r>
            <a:r>
              <a:rPr lang="nb-NO" dirty="0" smtClean="0"/>
              <a:t> </a:t>
            </a:r>
            <a:r>
              <a:rPr lang="nb-NO" dirty="0" err="1" smtClean="0"/>
              <a:t>pe</a:t>
            </a:r>
            <a:r>
              <a:rPr lang="nb-NO" dirty="0" smtClean="0"/>
              <a:t> spend karte he. </a:t>
            </a:r>
            <a:r>
              <a:rPr lang="nb-NO" dirty="0" err="1" smtClean="0"/>
              <a:t>Bilkul</a:t>
            </a:r>
            <a:r>
              <a:rPr lang="nb-NO" dirty="0" smtClean="0"/>
              <a:t> </a:t>
            </a:r>
            <a:r>
              <a:rPr lang="nb-NO" dirty="0" err="1" smtClean="0"/>
              <a:t>issi</a:t>
            </a:r>
            <a:r>
              <a:rPr lang="nb-NO" dirty="0" smtClean="0"/>
              <a:t> </a:t>
            </a:r>
            <a:r>
              <a:rPr lang="nb-NO" dirty="0" err="1" smtClean="0"/>
              <a:t>tarha</a:t>
            </a:r>
            <a:r>
              <a:rPr lang="nb-NO" dirty="0" smtClean="0"/>
              <a:t> jab hum </a:t>
            </a:r>
            <a:r>
              <a:rPr lang="nb-NO" dirty="0" err="1" smtClean="0"/>
              <a:t>Allaah</a:t>
            </a:r>
            <a:r>
              <a:rPr lang="nb-NO" dirty="0" smtClean="0"/>
              <a:t> </a:t>
            </a:r>
            <a:r>
              <a:rPr lang="nb-NO" dirty="0" err="1" smtClean="0"/>
              <a:t>t’ala</a:t>
            </a:r>
            <a:r>
              <a:rPr lang="nb-NO" dirty="0" smtClean="0"/>
              <a:t> </a:t>
            </a:r>
            <a:r>
              <a:rPr lang="nb-NO" dirty="0" err="1" smtClean="0"/>
              <a:t>ke</a:t>
            </a:r>
            <a:r>
              <a:rPr lang="nb-NO" dirty="0" smtClean="0"/>
              <a:t> </a:t>
            </a:r>
            <a:r>
              <a:rPr lang="nb-NO" dirty="0" err="1" smtClean="0"/>
              <a:t>mamle</a:t>
            </a:r>
            <a:r>
              <a:rPr lang="nb-NO" dirty="0" smtClean="0"/>
              <a:t> </a:t>
            </a:r>
            <a:r>
              <a:rPr lang="nb-NO" dirty="0" err="1" smtClean="0"/>
              <a:t>me</a:t>
            </a:r>
            <a:r>
              <a:rPr lang="nb-NO" dirty="0" smtClean="0"/>
              <a:t> </a:t>
            </a:r>
            <a:r>
              <a:rPr lang="nb-NO" dirty="0" err="1" smtClean="0"/>
              <a:t>sanjeeda</a:t>
            </a:r>
            <a:r>
              <a:rPr lang="nb-NO" dirty="0" smtClean="0"/>
              <a:t> hote he, to hum gin </a:t>
            </a:r>
            <a:r>
              <a:rPr lang="nb-NO" dirty="0" err="1" smtClean="0"/>
              <a:t>gin</a:t>
            </a:r>
            <a:r>
              <a:rPr lang="nb-NO" dirty="0" smtClean="0"/>
              <a:t> </a:t>
            </a:r>
            <a:r>
              <a:rPr lang="nb-NO" dirty="0" err="1" smtClean="0"/>
              <a:t>ke</a:t>
            </a:r>
            <a:r>
              <a:rPr lang="nb-NO" dirty="0" smtClean="0"/>
              <a:t> </a:t>
            </a:r>
            <a:r>
              <a:rPr lang="nb-NO" dirty="0" err="1" smtClean="0"/>
              <a:t>nahin</a:t>
            </a:r>
            <a:r>
              <a:rPr lang="nb-NO" dirty="0" smtClean="0"/>
              <a:t> </a:t>
            </a:r>
            <a:r>
              <a:rPr lang="nb-NO" dirty="0" err="1" smtClean="0"/>
              <a:t>harch</a:t>
            </a:r>
            <a:r>
              <a:rPr lang="nb-NO" dirty="0" smtClean="0"/>
              <a:t> </a:t>
            </a:r>
            <a:r>
              <a:rPr lang="nb-NO" dirty="0" err="1" smtClean="0"/>
              <a:t>karrenge</a:t>
            </a:r>
            <a:endParaRPr lang="nb-NO"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dirty="0" smtClean="0"/>
              <a:t> </a:t>
            </a:r>
            <a:r>
              <a:rPr lang="nb-NO" dirty="0" err="1" smtClean="0"/>
              <a:t>Khud</a:t>
            </a:r>
            <a:r>
              <a:rPr lang="nb-NO" dirty="0" smtClean="0"/>
              <a:t> </a:t>
            </a:r>
            <a:r>
              <a:rPr lang="nb-NO" dirty="0" err="1" smtClean="0"/>
              <a:t>ko</a:t>
            </a:r>
            <a:r>
              <a:rPr lang="nb-NO" dirty="0" smtClean="0"/>
              <a:t> </a:t>
            </a:r>
            <a:r>
              <a:rPr lang="nb-NO" dirty="0" err="1" smtClean="0"/>
              <a:t>khalaq</a:t>
            </a:r>
            <a:r>
              <a:rPr lang="nb-NO" dirty="0" smtClean="0"/>
              <a:t> </a:t>
            </a:r>
            <a:r>
              <a:rPr lang="nb-NO" dirty="0" err="1" smtClean="0"/>
              <a:t>karna</a:t>
            </a:r>
            <a:r>
              <a:rPr lang="nb-NO" dirty="0" smtClean="0"/>
              <a:t> he, </a:t>
            </a:r>
            <a:r>
              <a:rPr lang="nb-NO" dirty="0" err="1" smtClean="0"/>
              <a:t>agar</a:t>
            </a:r>
            <a:r>
              <a:rPr lang="nb-NO" dirty="0" smtClean="0"/>
              <a:t> </a:t>
            </a:r>
            <a:r>
              <a:rPr lang="nb-NO" dirty="0" err="1" smtClean="0"/>
              <a:t>Allaah</a:t>
            </a:r>
            <a:r>
              <a:rPr lang="nb-NO" dirty="0" smtClean="0"/>
              <a:t> </a:t>
            </a:r>
            <a:r>
              <a:rPr lang="nb-NO" dirty="0" err="1" smtClean="0"/>
              <a:t>t’ala</a:t>
            </a:r>
            <a:r>
              <a:rPr lang="nb-NO" baseline="0" dirty="0" smtClean="0"/>
              <a:t> </a:t>
            </a:r>
            <a:r>
              <a:rPr lang="nb-NO" baseline="0" dirty="0" err="1" smtClean="0"/>
              <a:t>ki</a:t>
            </a:r>
            <a:r>
              <a:rPr lang="nb-NO" baseline="0" dirty="0" smtClean="0"/>
              <a:t> </a:t>
            </a:r>
            <a:r>
              <a:rPr lang="nb-NO" baseline="0" dirty="0" err="1" smtClean="0"/>
              <a:t>rah</a:t>
            </a:r>
            <a:r>
              <a:rPr lang="nb-NO" baseline="0" dirty="0" smtClean="0"/>
              <a:t> </a:t>
            </a:r>
            <a:r>
              <a:rPr lang="nb-NO" baseline="0" dirty="0" err="1" smtClean="0"/>
              <a:t>me</a:t>
            </a:r>
            <a:r>
              <a:rPr lang="nb-NO" baseline="0" dirty="0" smtClean="0"/>
              <a:t> </a:t>
            </a:r>
            <a:r>
              <a:rPr lang="nb-NO" baseline="0" dirty="0" err="1" smtClean="0"/>
              <a:t>lagana</a:t>
            </a:r>
            <a:r>
              <a:rPr lang="nb-NO" baseline="0" dirty="0" smtClean="0"/>
              <a:t> he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baseline="0" dirty="0" smtClean="0"/>
              <a:t> </a:t>
            </a:r>
            <a:r>
              <a:rPr lang="nb-NO" baseline="0" dirty="0" err="1" smtClean="0"/>
              <a:t>Free</a:t>
            </a:r>
            <a:r>
              <a:rPr lang="nb-NO" baseline="0" dirty="0" smtClean="0"/>
              <a:t> </a:t>
            </a:r>
            <a:r>
              <a:rPr lang="nb-NO" baseline="0" dirty="0" err="1" smtClean="0"/>
              <a:t>study</a:t>
            </a:r>
            <a:r>
              <a:rPr lang="nb-NO" baseline="0" dirty="0" smtClean="0"/>
              <a:t> </a:t>
            </a:r>
            <a:r>
              <a:rPr lang="nb-NO" baseline="0" dirty="0" err="1" smtClean="0"/>
              <a:t>hazrat</a:t>
            </a:r>
            <a:r>
              <a:rPr lang="nb-NO" baseline="0" dirty="0" smtClean="0"/>
              <a:t> Umar </a:t>
            </a:r>
            <a:r>
              <a:rPr lang="nb-NO" baseline="0" dirty="0" err="1" smtClean="0"/>
              <a:t>r.a</a:t>
            </a:r>
            <a:r>
              <a:rPr lang="nb-NO" baseline="0" dirty="0" smtClean="0"/>
              <a:t>. </a:t>
            </a:r>
            <a:r>
              <a:rPr lang="nb-NO" baseline="0" dirty="0" err="1" smtClean="0"/>
              <a:t>ke</a:t>
            </a:r>
            <a:r>
              <a:rPr lang="nb-NO" baseline="0" dirty="0" smtClean="0"/>
              <a:t> </a:t>
            </a:r>
            <a:r>
              <a:rPr lang="nb-NO" baseline="0" dirty="0" err="1" smtClean="0"/>
              <a:t>daur</a:t>
            </a:r>
            <a:r>
              <a:rPr lang="nb-NO" baseline="0" dirty="0" smtClean="0"/>
              <a:t> se </a:t>
            </a:r>
            <a:r>
              <a:rPr lang="nb-NO" baseline="0" dirty="0" err="1" smtClean="0"/>
              <a:t>shuro</a:t>
            </a:r>
            <a:r>
              <a:rPr lang="nb-NO" baseline="0" dirty="0" smtClean="0"/>
              <a:t> </a:t>
            </a:r>
            <a:r>
              <a:rPr lang="nb-NO" baseline="0" dirty="0" err="1" smtClean="0"/>
              <a:t>huwa</a:t>
            </a:r>
            <a:endParaRPr lang="nb-NO"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baseline="0" dirty="0" smtClean="0"/>
              <a:t> </a:t>
            </a:r>
            <a:r>
              <a:rPr lang="nb-NO" baseline="0" dirty="0" err="1" smtClean="0"/>
              <a:t>Infaaq</a:t>
            </a:r>
            <a:r>
              <a:rPr lang="nb-NO" baseline="0" dirty="0" smtClean="0"/>
              <a:t> </a:t>
            </a:r>
            <a:r>
              <a:rPr lang="nb-NO" baseline="0" dirty="0" err="1" smtClean="0"/>
              <a:t>sirf</a:t>
            </a:r>
            <a:r>
              <a:rPr lang="nb-NO" baseline="0" dirty="0" smtClean="0"/>
              <a:t> </a:t>
            </a:r>
            <a:r>
              <a:rPr lang="nb-NO" baseline="0" dirty="0" err="1" smtClean="0"/>
              <a:t>money</a:t>
            </a:r>
            <a:r>
              <a:rPr lang="nb-NO" baseline="0" dirty="0" smtClean="0"/>
              <a:t> ka </a:t>
            </a:r>
            <a:r>
              <a:rPr lang="nb-NO" baseline="0" dirty="0" err="1" smtClean="0"/>
              <a:t>nahin</a:t>
            </a:r>
            <a:r>
              <a:rPr lang="nb-NO" baseline="0" dirty="0" smtClean="0"/>
              <a:t>, </a:t>
            </a:r>
            <a:r>
              <a:rPr lang="nb-NO" baseline="0" dirty="0" err="1" smtClean="0"/>
              <a:t>magar</a:t>
            </a:r>
            <a:r>
              <a:rPr lang="nb-NO" baseline="0" dirty="0" smtClean="0"/>
              <a:t> skills ka </a:t>
            </a:r>
            <a:r>
              <a:rPr lang="nb-NO" baseline="0" dirty="0" err="1" smtClean="0"/>
              <a:t>bhi</a:t>
            </a:r>
            <a:r>
              <a:rPr lang="nb-NO" baseline="0" dirty="0" smtClean="0"/>
              <a:t> hota he</a:t>
            </a:r>
          </a:p>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41</a:t>
            </a:fld>
            <a:endParaRPr lang="nb-NO"/>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baseline="0" dirty="0" smtClean="0"/>
              <a:t> </a:t>
            </a:r>
            <a:r>
              <a:rPr lang="nb-NO" i="1" baseline="0" dirty="0" err="1" smtClean="0"/>
              <a:t>ehsan</a:t>
            </a:r>
            <a:r>
              <a:rPr lang="nb-NO" i="0" baseline="0" dirty="0" smtClean="0"/>
              <a:t> = </a:t>
            </a:r>
            <a:r>
              <a:rPr lang="nb-NO" i="0" baseline="0" dirty="0" err="1" smtClean="0"/>
              <a:t>haqq</a:t>
            </a:r>
            <a:r>
              <a:rPr lang="nb-NO" i="0" baseline="0" dirty="0" smtClean="0"/>
              <a:t> se </a:t>
            </a:r>
            <a:r>
              <a:rPr lang="nb-NO" i="0" baseline="0" dirty="0" err="1" smtClean="0"/>
              <a:t>zyada</a:t>
            </a:r>
            <a:r>
              <a:rPr lang="nb-NO" i="0" baseline="0" dirty="0" smtClean="0"/>
              <a:t> </a:t>
            </a:r>
            <a:r>
              <a:rPr lang="nb-NO" i="0" baseline="0" dirty="0" err="1" smtClean="0"/>
              <a:t>dena</a:t>
            </a:r>
            <a:r>
              <a:rPr lang="nb-NO" i="0" baseline="0" dirty="0" smtClean="0"/>
              <a:t>, </a:t>
            </a:r>
            <a:r>
              <a:rPr lang="nb-NO" i="0" baseline="0" dirty="0" err="1" smtClean="0"/>
              <a:t>kissi</a:t>
            </a:r>
            <a:r>
              <a:rPr lang="nb-NO" i="0" baseline="0" dirty="0" smtClean="0"/>
              <a:t> </a:t>
            </a:r>
            <a:r>
              <a:rPr lang="nb-NO" i="0" baseline="0" dirty="0" err="1" smtClean="0"/>
              <a:t>kaam</a:t>
            </a:r>
            <a:r>
              <a:rPr lang="nb-NO" i="0" baseline="0" dirty="0" smtClean="0"/>
              <a:t> </a:t>
            </a:r>
            <a:r>
              <a:rPr lang="nb-NO" i="0" baseline="0" dirty="0" err="1" smtClean="0"/>
              <a:t>ko</a:t>
            </a:r>
            <a:r>
              <a:rPr lang="nb-NO" i="0" baseline="0" dirty="0" smtClean="0"/>
              <a:t> </a:t>
            </a:r>
            <a:r>
              <a:rPr lang="nb-NO" i="0" baseline="0" dirty="0" err="1" smtClean="0"/>
              <a:t>khobi</a:t>
            </a:r>
            <a:r>
              <a:rPr lang="nb-NO" i="0" baseline="0" dirty="0" smtClean="0"/>
              <a:t> </a:t>
            </a:r>
            <a:r>
              <a:rPr lang="nb-NO" i="0" baseline="0" dirty="0" err="1" smtClean="0"/>
              <a:t>ke</a:t>
            </a:r>
            <a:r>
              <a:rPr lang="nb-NO" i="0" baseline="0" dirty="0" smtClean="0"/>
              <a:t> </a:t>
            </a:r>
            <a:r>
              <a:rPr lang="nb-NO" i="0" baseline="0" dirty="0" err="1" smtClean="0"/>
              <a:t>saath</a:t>
            </a:r>
            <a:r>
              <a:rPr lang="nb-NO" i="0" baseline="0" dirty="0" smtClean="0"/>
              <a:t> </a:t>
            </a:r>
            <a:r>
              <a:rPr lang="nb-NO" i="0" baseline="0" dirty="0" err="1" smtClean="0"/>
              <a:t>karna</a:t>
            </a:r>
            <a:endParaRPr lang="nb-NO" i="0" baseline="0" dirty="0" smtClean="0"/>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i="0" baseline="0" dirty="0" smtClean="0"/>
              <a:t> </a:t>
            </a:r>
            <a:r>
              <a:rPr lang="nb-NO" i="0" baseline="0" dirty="0" err="1" smtClean="0"/>
              <a:t>ek</a:t>
            </a:r>
            <a:r>
              <a:rPr lang="nb-NO" i="0" baseline="0" dirty="0" smtClean="0"/>
              <a:t> </a:t>
            </a:r>
            <a:r>
              <a:rPr lang="nb-NO" i="0" baseline="0" dirty="0" err="1" smtClean="0"/>
              <a:t>kaam</a:t>
            </a:r>
            <a:r>
              <a:rPr lang="nb-NO" i="0" baseline="0" dirty="0" smtClean="0"/>
              <a:t> </a:t>
            </a:r>
            <a:r>
              <a:rPr lang="nb-NO" i="0" baseline="0" dirty="0" err="1" smtClean="0"/>
              <a:t>karne</a:t>
            </a:r>
            <a:r>
              <a:rPr lang="nb-NO" i="0" baseline="0" dirty="0" smtClean="0"/>
              <a:t> </a:t>
            </a:r>
            <a:r>
              <a:rPr lang="nb-NO" i="0" baseline="0" dirty="0" err="1" smtClean="0"/>
              <a:t>ke</a:t>
            </a:r>
            <a:r>
              <a:rPr lang="nb-NO" i="0" baseline="0" dirty="0" smtClean="0"/>
              <a:t> 2 </a:t>
            </a:r>
            <a:r>
              <a:rPr lang="nb-NO" i="0" baseline="0" dirty="0" err="1" smtClean="0"/>
              <a:t>tariqe</a:t>
            </a:r>
            <a:r>
              <a:rPr lang="nb-NO" i="0" baseline="0" dirty="0" smtClean="0"/>
              <a:t> he 1) </a:t>
            </a:r>
            <a:r>
              <a:rPr lang="nb-NO" i="0" baseline="0" dirty="0" err="1" smtClean="0"/>
              <a:t>chal-chalao</a:t>
            </a:r>
            <a:r>
              <a:rPr lang="nb-NO" i="0" baseline="0" dirty="0" smtClean="0"/>
              <a:t> se </a:t>
            </a:r>
            <a:r>
              <a:rPr lang="nb-NO" i="0" baseline="0" dirty="0" err="1" smtClean="0"/>
              <a:t>karna</a:t>
            </a:r>
            <a:r>
              <a:rPr lang="nb-NO" i="0" baseline="0" dirty="0" smtClean="0"/>
              <a:t> 2) </a:t>
            </a:r>
            <a:endParaRPr lang="nb-NO" dirty="0" smtClean="0"/>
          </a:p>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43</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2</a:t>
            </a:fld>
            <a:endParaRPr lang="nb-NO"/>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44</a:t>
            </a:fld>
            <a:endParaRPr lang="nb-NO"/>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dirty="0" smtClean="0"/>
              <a:t> </a:t>
            </a:r>
            <a:r>
              <a:rPr lang="nb-NO" i="1" dirty="0" err="1" smtClean="0"/>
              <a:t>hajj</a:t>
            </a:r>
            <a:r>
              <a:rPr lang="nb-NO" i="0" dirty="0" smtClean="0"/>
              <a:t> = </a:t>
            </a:r>
            <a:r>
              <a:rPr lang="nb-NO" i="0" dirty="0" err="1" smtClean="0"/>
              <a:t>niyat/qasad/tayyari</a:t>
            </a:r>
            <a:r>
              <a:rPr lang="nb-NO" i="0" baseline="0" dirty="0" smtClean="0"/>
              <a:t> </a:t>
            </a:r>
            <a:r>
              <a:rPr lang="nb-NO" i="0" baseline="0" dirty="0" err="1" smtClean="0"/>
              <a:t>karna</a:t>
            </a:r>
            <a:endParaRPr lang="nb-NO" i="0" baseline="0" dirty="0" smtClean="0"/>
          </a:p>
          <a:p>
            <a:pPr lvl="1">
              <a:buFont typeface="Arial" pitchFamily="34" charset="0"/>
              <a:buChar char="•"/>
            </a:pPr>
            <a:r>
              <a:rPr lang="nb-NO" i="0" baseline="0" dirty="0" smtClean="0"/>
              <a:t> </a:t>
            </a:r>
            <a:r>
              <a:rPr lang="nb-NO" i="0" baseline="0" dirty="0" err="1" smtClean="0"/>
              <a:t>Hazrat</a:t>
            </a:r>
            <a:r>
              <a:rPr lang="nb-NO" i="0" baseline="0" dirty="0" smtClean="0"/>
              <a:t> Adam a.s. se le kar Nabi (</a:t>
            </a:r>
            <a:r>
              <a:rPr lang="nb-NO" i="0" baseline="0" dirty="0" err="1" smtClean="0"/>
              <a:t>saws</a:t>
            </a:r>
            <a:r>
              <a:rPr lang="nb-NO" i="0" baseline="0" dirty="0" smtClean="0"/>
              <a:t>) se le kar, harr nabi ne </a:t>
            </a:r>
            <a:r>
              <a:rPr lang="nb-NO" i="0" baseline="0" dirty="0" err="1" smtClean="0"/>
              <a:t>kiya</a:t>
            </a:r>
            <a:r>
              <a:rPr lang="nb-NO" i="0" baseline="0" dirty="0" smtClean="0"/>
              <a:t> </a:t>
            </a:r>
            <a:r>
              <a:rPr lang="nb-NO" i="0" baseline="0" dirty="0" err="1" smtClean="0"/>
              <a:t>hajj</a:t>
            </a:r>
            <a:r>
              <a:rPr lang="nb-NO" i="0" baseline="0" dirty="0" smtClean="0"/>
              <a:t>. </a:t>
            </a:r>
            <a:r>
              <a:rPr lang="nb-NO" i="0" baseline="0" dirty="0" err="1" smtClean="0"/>
              <a:t>Magar</a:t>
            </a:r>
            <a:r>
              <a:rPr lang="nb-NO" i="0" baseline="0" dirty="0" smtClean="0"/>
              <a:t> jo </a:t>
            </a:r>
            <a:r>
              <a:rPr lang="nb-NO" i="0" baseline="0" dirty="0" err="1" smtClean="0"/>
              <a:t>musalman</a:t>
            </a:r>
            <a:r>
              <a:rPr lang="nb-NO" i="0" baseline="0" dirty="0" smtClean="0"/>
              <a:t> </a:t>
            </a:r>
            <a:r>
              <a:rPr lang="nb-NO" i="0" baseline="0" dirty="0" err="1" smtClean="0"/>
              <a:t>hajj</a:t>
            </a:r>
            <a:r>
              <a:rPr lang="nb-NO" i="0" baseline="0" dirty="0" smtClean="0"/>
              <a:t> </a:t>
            </a:r>
            <a:r>
              <a:rPr lang="nb-NO" i="0" baseline="0" dirty="0" err="1" smtClean="0"/>
              <a:t>akrte</a:t>
            </a:r>
            <a:r>
              <a:rPr lang="nb-NO" i="0" baseline="0" dirty="0" smtClean="0"/>
              <a:t> he, </a:t>
            </a:r>
            <a:r>
              <a:rPr lang="nb-NO" i="0" baseline="0" dirty="0" err="1" smtClean="0"/>
              <a:t>who</a:t>
            </a:r>
            <a:r>
              <a:rPr lang="nb-NO" i="0" baseline="0" dirty="0" smtClean="0"/>
              <a:t> </a:t>
            </a:r>
            <a:r>
              <a:rPr lang="nb-NO" i="0" baseline="0" dirty="0" err="1" smtClean="0"/>
              <a:t>hazrat</a:t>
            </a:r>
            <a:r>
              <a:rPr lang="nb-NO" i="0" baseline="0" dirty="0" smtClean="0"/>
              <a:t> Ibrahim a.s. se he</a:t>
            </a:r>
          </a:p>
          <a:p>
            <a:pPr lvl="0">
              <a:buFont typeface="Arial" pitchFamily="34" charset="0"/>
              <a:buChar char="•"/>
            </a:pPr>
            <a:r>
              <a:rPr lang="nb-NO" i="0" baseline="0" dirty="0" smtClean="0"/>
              <a:t> </a:t>
            </a:r>
            <a:r>
              <a:rPr lang="nb-NO" i="0" baseline="0" dirty="0" err="1" smtClean="0"/>
              <a:t>Waqt</a:t>
            </a:r>
            <a:r>
              <a:rPr lang="nb-NO" i="0" baseline="0" dirty="0" smtClean="0"/>
              <a:t> </a:t>
            </a:r>
            <a:r>
              <a:rPr lang="nb-NO" i="0" baseline="0" dirty="0" err="1" smtClean="0"/>
              <a:t>ke</a:t>
            </a:r>
            <a:r>
              <a:rPr lang="nb-NO" i="0" baseline="0" dirty="0" smtClean="0"/>
              <a:t> </a:t>
            </a:r>
            <a:r>
              <a:rPr lang="nb-NO" i="0" baseline="0" dirty="0" err="1" smtClean="0"/>
              <a:t>saath</a:t>
            </a:r>
            <a:r>
              <a:rPr lang="nb-NO" i="0" baseline="0" dirty="0" smtClean="0"/>
              <a:t> </a:t>
            </a:r>
            <a:r>
              <a:rPr lang="nb-NO" i="0" baseline="0" dirty="0" err="1" smtClean="0"/>
              <a:t>saath</a:t>
            </a:r>
            <a:r>
              <a:rPr lang="nb-NO" i="0" baseline="0" dirty="0" smtClean="0"/>
              <a:t> </a:t>
            </a:r>
            <a:r>
              <a:rPr lang="nb-NO" i="0" baseline="0" dirty="0" err="1" smtClean="0"/>
              <a:t>Makkah</a:t>
            </a:r>
            <a:r>
              <a:rPr lang="nb-NO" i="0" baseline="0" dirty="0" smtClean="0"/>
              <a:t> </a:t>
            </a:r>
            <a:r>
              <a:rPr lang="nb-NO" i="0" baseline="0" dirty="0" err="1" smtClean="0"/>
              <a:t>walo</a:t>
            </a:r>
            <a:r>
              <a:rPr lang="nb-NO" i="0" baseline="0" dirty="0" smtClean="0"/>
              <a:t> </a:t>
            </a:r>
            <a:r>
              <a:rPr lang="nb-NO" i="0" baseline="0" dirty="0" err="1" smtClean="0"/>
              <a:t>ki</a:t>
            </a:r>
            <a:r>
              <a:rPr lang="nb-NO" i="0" baseline="0" dirty="0" smtClean="0"/>
              <a:t> </a:t>
            </a:r>
            <a:r>
              <a:rPr lang="nb-NO" i="0" baseline="0" dirty="0" err="1" smtClean="0"/>
              <a:t>ek</a:t>
            </a:r>
            <a:r>
              <a:rPr lang="nb-NO" i="0" baseline="0" dirty="0" smtClean="0"/>
              <a:t> </a:t>
            </a:r>
            <a:r>
              <a:rPr lang="nb-NO" i="0" baseline="0" dirty="0" err="1" smtClean="0"/>
              <a:t>biddaat</a:t>
            </a:r>
            <a:r>
              <a:rPr lang="nb-NO" i="0" baseline="0" dirty="0" smtClean="0"/>
              <a:t>: </a:t>
            </a:r>
            <a:r>
              <a:rPr lang="nb-NO" i="0" baseline="0" dirty="0" err="1" smtClean="0"/>
              <a:t>ek</a:t>
            </a:r>
            <a:r>
              <a:rPr lang="nb-NO" i="0" baseline="0" dirty="0" smtClean="0"/>
              <a:t> hi </a:t>
            </a:r>
            <a:r>
              <a:rPr lang="nb-NO" i="0" baseline="0" dirty="0" err="1" smtClean="0"/>
              <a:t>safar</a:t>
            </a:r>
            <a:r>
              <a:rPr lang="nb-NO" i="0" baseline="0" dirty="0" smtClean="0"/>
              <a:t> </a:t>
            </a:r>
            <a:r>
              <a:rPr lang="nb-NO" i="0" baseline="0" dirty="0" err="1" smtClean="0"/>
              <a:t>me</a:t>
            </a:r>
            <a:r>
              <a:rPr lang="nb-NO" i="0" baseline="0" dirty="0" smtClean="0"/>
              <a:t> </a:t>
            </a:r>
            <a:r>
              <a:rPr lang="nb-NO" i="0" baseline="0" dirty="0" err="1" smtClean="0"/>
              <a:t>hajj</a:t>
            </a:r>
            <a:r>
              <a:rPr lang="nb-NO" i="0" baseline="0" dirty="0" smtClean="0"/>
              <a:t> aur </a:t>
            </a:r>
            <a:r>
              <a:rPr lang="nb-NO" i="0" baseline="0" dirty="0" err="1" smtClean="0"/>
              <a:t>umrah</a:t>
            </a:r>
            <a:r>
              <a:rPr lang="nb-NO" i="0" baseline="0" dirty="0" smtClean="0"/>
              <a:t> </a:t>
            </a:r>
            <a:r>
              <a:rPr lang="nb-NO" i="0" baseline="0" dirty="0" err="1" smtClean="0"/>
              <a:t>karne</a:t>
            </a:r>
            <a:r>
              <a:rPr lang="nb-NO" i="0" baseline="0" dirty="0" smtClean="0"/>
              <a:t> </a:t>
            </a:r>
            <a:r>
              <a:rPr lang="nb-NO" i="0" baseline="0" dirty="0" err="1" smtClean="0"/>
              <a:t>ko</a:t>
            </a:r>
            <a:r>
              <a:rPr lang="nb-NO" i="0" baseline="0" dirty="0" smtClean="0"/>
              <a:t> </a:t>
            </a:r>
            <a:r>
              <a:rPr lang="nb-NO" i="0" baseline="0" dirty="0" err="1" smtClean="0"/>
              <a:t>napasandida</a:t>
            </a:r>
            <a:r>
              <a:rPr lang="nb-NO" i="0" baseline="0" dirty="0" smtClean="0"/>
              <a:t> </a:t>
            </a:r>
            <a:r>
              <a:rPr lang="nb-NO" i="0" baseline="0" dirty="0" err="1" smtClean="0"/>
              <a:t>samajhte</a:t>
            </a:r>
            <a:endParaRPr lang="nb-NO" i="0" baseline="0" dirty="0" smtClean="0"/>
          </a:p>
          <a:p>
            <a:pPr lvl="1">
              <a:buFont typeface="Arial" pitchFamily="34" charset="0"/>
              <a:buChar char="•"/>
            </a:pPr>
            <a:r>
              <a:rPr lang="nb-NO" i="0" baseline="0" dirty="0" smtClean="0"/>
              <a:t> </a:t>
            </a:r>
            <a:r>
              <a:rPr lang="nb-NO" i="0" baseline="0" dirty="0" err="1" smtClean="0"/>
              <a:t>hajj-e-tamatto</a:t>
            </a:r>
            <a:r>
              <a:rPr lang="nb-NO" i="0" baseline="0" dirty="0" smtClean="0"/>
              <a:t> (</a:t>
            </a:r>
            <a:r>
              <a:rPr lang="nb-NO" i="0" baseline="0" dirty="0" err="1" smtClean="0"/>
              <a:t>tamatto</a:t>
            </a:r>
            <a:r>
              <a:rPr lang="nb-NO" i="0" baseline="0" dirty="0" smtClean="0"/>
              <a:t> </a:t>
            </a:r>
            <a:r>
              <a:rPr lang="nb-NO" i="1" baseline="0" dirty="0" smtClean="0"/>
              <a:t>mata</a:t>
            </a:r>
            <a:r>
              <a:rPr lang="nb-NO" i="0" baseline="0" dirty="0" smtClean="0"/>
              <a:t> se he) = </a:t>
            </a:r>
            <a:r>
              <a:rPr lang="nb-NO" i="0" baseline="0" dirty="0" err="1" smtClean="0"/>
              <a:t>Hajj</a:t>
            </a:r>
            <a:r>
              <a:rPr lang="nb-NO" i="0" baseline="0" dirty="0" smtClean="0"/>
              <a:t> </a:t>
            </a:r>
            <a:r>
              <a:rPr lang="nb-NO" i="0" baseline="0" dirty="0" err="1" smtClean="0"/>
              <a:t>ke</a:t>
            </a:r>
            <a:r>
              <a:rPr lang="nb-NO" i="0" baseline="0" dirty="0" smtClean="0"/>
              <a:t> </a:t>
            </a:r>
            <a:r>
              <a:rPr lang="nb-NO" i="0" baseline="0" dirty="0" err="1" smtClean="0"/>
              <a:t>saath</a:t>
            </a:r>
            <a:r>
              <a:rPr lang="nb-NO" i="0" baseline="0" dirty="0" smtClean="0"/>
              <a:t> </a:t>
            </a:r>
            <a:r>
              <a:rPr lang="nb-NO" i="0" baseline="0" dirty="0" err="1" smtClean="0"/>
              <a:t>umrah</a:t>
            </a:r>
            <a:r>
              <a:rPr lang="nb-NO" i="0" baseline="0" dirty="0" smtClean="0"/>
              <a:t> </a:t>
            </a:r>
            <a:r>
              <a:rPr lang="nb-NO" i="0" baseline="0" dirty="0" err="1" smtClean="0"/>
              <a:t>bhi</a:t>
            </a:r>
            <a:r>
              <a:rPr lang="nb-NO" i="0" baseline="0" dirty="0" smtClean="0"/>
              <a:t> </a:t>
            </a:r>
            <a:r>
              <a:rPr lang="nb-NO" i="0" baseline="0" dirty="0" err="1" smtClean="0"/>
              <a:t>karr</a:t>
            </a:r>
            <a:r>
              <a:rPr lang="nb-NO" i="0" baseline="0" dirty="0" smtClean="0"/>
              <a:t> lena (</a:t>
            </a:r>
            <a:r>
              <a:rPr lang="nb-NO" i="0" baseline="0" dirty="0" err="1" smtClean="0"/>
              <a:t>iss</a:t>
            </a:r>
            <a:r>
              <a:rPr lang="nb-NO" i="0" baseline="0" dirty="0" smtClean="0"/>
              <a:t> </a:t>
            </a:r>
            <a:r>
              <a:rPr lang="nb-NO" i="0" baseline="0" dirty="0" err="1" smtClean="0"/>
              <a:t>me</a:t>
            </a:r>
            <a:r>
              <a:rPr lang="nb-NO" i="0" baseline="0" dirty="0" smtClean="0"/>
              <a:t> </a:t>
            </a:r>
            <a:r>
              <a:rPr lang="nb-NO" i="0" baseline="0" dirty="0" err="1" smtClean="0"/>
              <a:t>umrah</a:t>
            </a:r>
            <a:r>
              <a:rPr lang="nb-NO" i="0" baseline="0" dirty="0" smtClean="0"/>
              <a:t> </a:t>
            </a:r>
            <a:r>
              <a:rPr lang="nb-NO" i="0" baseline="0" dirty="0" err="1" smtClean="0"/>
              <a:t>karr</a:t>
            </a:r>
            <a:r>
              <a:rPr lang="nb-NO" i="0" baseline="0" dirty="0" smtClean="0"/>
              <a:t> </a:t>
            </a:r>
            <a:r>
              <a:rPr lang="nb-NO" i="0" baseline="0" dirty="0" err="1" smtClean="0"/>
              <a:t>ke</a:t>
            </a:r>
            <a:r>
              <a:rPr lang="nb-NO" i="0" baseline="0" dirty="0" smtClean="0"/>
              <a:t> </a:t>
            </a:r>
            <a:r>
              <a:rPr lang="nb-NO" i="0" baseline="0" dirty="0" err="1" smtClean="0"/>
              <a:t>phir</a:t>
            </a:r>
            <a:r>
              <a:rPr lang="nb-NO" i="0" baseline="0" dirty="0" smtClean="0"/>
              <a:t> </a:t>
            </a:r>
            <a:r>
              <a:rPr lang="nb-NO" i="0" baseline="0" dirty="0" err="1" smtClean="0"/>
              <a:t>ehraam</a:t>
            </a:r>
            <a:r>
              <a:rPr lang="nb-NO" i="0" baseline="0" dirty="0" smtClean="0"/>
              <a:t> </a:t>
            </a:r>
            <a:r>
              <a:rPr lang="nb-NO" i="0" baseline="0" dirty="0" err="1" smtClean="0"/>
              <a:t>khol</a:t>
            </a:r>
            <a:r>
              <a:rPr lang="nb-NO" i="0" baseline="0" dirty="0" smtClean="0"/>
              <a:t> </a:t>
            </a:r>
            <a:r>
              <a:rPr lang="nb-NO" i="0" baseline="0" dirty="0" err="1" smtClean="0"/>
              <a:t>dete</a:t>
            </a:r>
            <a:r>
              <a:rPr lang="nb-NO" i="0" baseline="0" dirty="0" smtClean="0"/>
              <a:t> he). </a:t>
            </a:r>
            <a:r>
              <a:rPr lang="nb-NO" i="0" baseline="0" dirty="0" err="1" smtClean="0"/>
              <a:t>Qurbani</a:t>
            </a:r>
            <a:r>
              <a:rPr lang="nb-NO" i="0" baseline="0" dirty="0" smtClean="0"/>
              <a:t> </a:t>
            </a:r>
            <a:r>
              <a:rPr lang="nb-NO" i="0" baseline="0" dirty="0" err="1" smtClean="0"/>
              <a:t>saath</a:t>
            </a:r>
            <a:r>
              <a:rPr lang="nb-NO" i="0" baseline="0" dirty="0" smtClean="0"/>
              <a:t> </a:t>
            </a:r>
            <a:r>
              <a:rPr lang="nb-NO" i="0" baseline="0" dirty="0" err="1" smtClean="0"/>
              <a:t>nahin</a:t>
            </a:r>
            <a:r>
              <a:rPr lang="nb-NO" i="0" baseline="0" dirty="0" smtClean="0"/>
              <a:t> le </a:t>
            </a:r>
            <a:r>
              <a:rPr lang="nb-NO" i="0" baseline="0" dirty="0" err="1" smtClean="0"/>
              <a:t>ke</a:t>
            </a:r>
            <a:r>
              <a:rPr lang="nb-NO" i="0" baseline="0" dirty="0" smtClean="0"/>
              <a:t> </a:t>
            </a:r>
            <a:r>
              <a:rPr lang="nb-NO" i="0" baseline="0" dirty="0" err="1" smtClean="0"/>
              <a:t>jate</a:t>
            </a:r>
            <a:r>
              <a:rPr lang="nb-NO" i="0" baseline="0" dirty="0" smtClean="0"/>
              <a:t> </a:t>
            </a:r>
            <a:r>
              <a:rPr lang="nb-NO" i="0" baseline="0" dirty="0" err="1" smtClean="0"/>
              <a:t>iss</a:t>
            </a:r>
            <a:r>
              <a:rPr lang="nb-NO" i="0" baseline="0" dirty="0" smtClean="0"/>
              <a:t> </a:t>
            </a:r>
            <a:r>
              <a:rPr lang="nb-NO" i="0" baseline="0" dirty="0" err="1" smtClean="0"/>
              <a:t>hajj</a:t>
            </a:r>
            <a:r>
              <a:rPr lang="nb-NO" i="0" baseline="0" dirty="0" smtClean="0"/>
              <a:t> </a:t>
            </a:r>
            <a:r>
              <a:rPr lang="nb-NO" i="0" baseline="0" dirty="0" err="1" smtClean="0"/>
              <a:t>me</a:t>
            </a:r>
            <a:r>
              <a:rPr lang="nb-NO" i="0" baseline="0" dirty="0" smtClean="0"/>
              <a:t>. </a:t>
            </a:r>
            <a:r>
              <a:rPr lang="nb-NO" i="0" baseline="0" dirty="0" err="1" smtClean="0"/>
              <a:t>Iss</a:t>
            </a:r>
            <a:r>
              <a:rPr lang="nb-NO" i="0" baseline="0" dirty="0" smtClean="0"/>
              <a:t> </a:t>
            </a:r>
            <a:r>
              <a:rPr lang="nb-NO" i="0" baseline="0" dirty="0" err="1" smtClean="0"/>
              <a:t>me</a:t>
            </a:r>
            <a:r>
              <a:rPr lang="nb-NO" i="0" baseline="0" dirty="0" smtClean="0"/>
              <a:t> harr </a:t>
            </a:r>
            <a:r>
              <a:rPr lang="nb-NO" i="0" baseline="0" dirty="0" err="1" smtClean="0"/>
              <a:t>fard</a:t>
            </a:r>
            <a:r>
              <a:rPr lang="nb-NO" i="0" baseline="0" dirty="0" smtClean="0"/>
              <a:t> </a:t>
            </a:r>
            <a:r>
              <a:rPr lang="nb-NO" i="0" baseline="0" dirty="0" err="1" smtClean="0"/>
              <a:t>ko</a:t>
            </a:r>
            <a:r>
              <a:rPr lang="nb-NO" i="0" baseline="0" dirty="0" smtClean="0"/>
              <a:t> </a:t>
            </a:r>
            <a:r>
              <a:rPr lang="nb-NO" i="0" baseline="0" dirty="0" err="1" smtClean="0"/>
              <a:t>qurbani</a:t>
            </a:r>
            <a:r>
              <a:rPr lang="nb-NO" i="0" baseline="0" dirty="0" smtClean="0"/>
              <a:t> </a:t>
            </a:r>
            <a:r>
              <a:rPr lang="nb-NO" i="0" baseline="0" dirty="0" err="1" smtClean="0"/>
              <a:t>bhi</a:t>
            </a:r>
            <a:r>
              <a:rPr lang="nb-NO" i="0" baseline="0" dirty="0" smtClean="0"/>
              <a:t> </a:t>
            </a:r>
            <a:r>
              <a:rPr lang="nb-NO" i="0" baseline="0" dirty="0" err="1" smtClean="0"/>
              <a:t>deni</a:t>
            </a:r>
            <a:r>
              <a:rPr lang="nb-NO" i="0" baseline="0" dirty="0" smtClean="0"/>
              <a:t> </a:t>
            </a:r>
            <a:r>
              <a:rPr lang="nb-NO" i="0" baseline="0" dirty="0" err="1" smtClean="0"/>
              <a:t>parhti</a:t>
            </a:r>
            <a:r>
              <a:rPr lang="nb-NO" i="0" baseline="0" dirty="0" smtClean="0"/>
              <a:t> he, prinsippet om at </a:t>
            </a:r>
            <a:r>
              <a:rPr lang="nb-NO" i="0" baseline="0" dirty="0" err="1" smtClean="0"/>
              <a:t>sirf</a:t>
            </a:r>
            <a:r>
              <a:rPr lang="nb-NO" i="0" baseline="0" dirty="0" smtClean="0"/>
              <a:t> </a:t>
            </a:r>
            <a:r>
              <a:rPr lang="nb-NO" i="0" baseline="0" dirty="0" err="1" smtClean="0"/>
              <a:t>ek</a:t>
            </a:r>
            <a:r>
              <a:rPr lang="nb-NO" i="0" baseline="0" dirty="0" smtClean="0"/>
              <a:t> </a:t>
            </a:r>
            <a:r>
              <a:rPr lang="nb-NO" i="0" baseline="0" dirty="0" err="1" smtClean="0"/>
              <a:t>qurbani</a:t>
            </a:r>
            <a:r>
              <a:rPr lang="nb-NO" i="0" baseline="0" dirty="0" smtClean="0"/>
              <a:t> flere </a:t>
            </a:r>
            <a:r>
              <a:rPr lang="nb-NO" i="0" baseline="0" dirty="0" err="1" smtClean="0"/>
              <a:t>fard</a:t>
            </a:r>
            <a:r>
              <a:rPr lang="nb-NO" i="0" baseline="0" dirty="0" smtClean="0"/>
              <a:t> </a:t>
            </a:r>
            <a:r>
              <a:rPr lang="nb-NO" i="0" baseline="0" dirty="0" err="1" smtClean="0"/>
              <a:t>ke</a:t>
            </a:r>
            <a:r>
              <a:rPr lang="nb-NO" i="0" baseline="0" dirty="0" smtClean="0"/>
              <a:t> </a:t>
            </a:r>
            <a:r>
              <a:rPr lang="nb-NO" i="0" baseline="0" dirty="0" err="1" smtClean="0"/>
              <a:t>liye</a:t>
            </a:r>
            <a:r>
              <a:rPr lang="nb-NO" i="0" baseline="0" dirty="0" smtClean="0"/>
              <a:t> de </a:t>
            </a:r>
            <a:r>
              <a:rPr lang="nb-NO" i="0" baseline="0" dirty="0" err="1" smtClean="0"/>
              <a:t>dena</a:t>
            </a:r>
            <a:r>
              <a:rPr lang="nb-NO" i="0" baseline="0" dirty="0" smtClean="0"/>
              <a:t>, gjelder ikke her.</a:t>
            </a:r>
          </a:p>
          <a:p>
            <a:pPr lvl="1">
              <a:buFont typeface="Arial" pitchFamily="34" charset="0"/>
              <a:buChar char="•"/>
            </a:pPr>
            <a:r>
              <a:rPr lang="nb-NO" i="0" baseline="0" dirty="0" smtClean="0"/>
              <a:t> </a:t>
            </a:r>
            <a:r>
              <a:rPr lang="nb-NO" i="0" baseline="0" dirty="0" err="1" smtClean="0"/>
              <a:t>hajj-e-qaraan</a:t>
            </a:r>
            <a:r>
              <a:rPr lang="nb-NO" i="0" baseline="0" dirty="0" smtClean="0"/>
              <a:t> = </a:t>
            </a:r>
            <a:r>
              <a:rPr lang="nb-NO" i="0" baseline="0" dirty="0" err="1" smtClean="0"/>
              <a:t>Qurbani</a:t>
            </a:r>
            <a:r>
              <a:rPr lang="nb-NO" i="0" baseline="0" dirty="0" smtClean="0"/>
              <a:t> </a:t>
            </a:r>
            <a:r>
              <a:rPr lang="nb-NO" i="0" baseline="0" dirty="0" err="1" smtClean="0"/>
              <a:t>wala</a:t>
            </a:r>
            <a:r>
              <a:rPr lang="nb-NO" i="0" baseline="0" dirty="0" smtClean="0"/>
              <a:t> </a:t>
            </a:r>
            <a:r>
              <a:rPr lang="nb-NO" i="0" baseline="0" dirty="0" err="1" smtClean="0"/>
              <a:t>janwar</a:t>
            </a:r>
            <a:r>
              <a:rPr lang="nb-NO" i="0" baseline="0" dirty="0" smtClean="0"/>
              <a:t> </a:t>
            </a:r>
            <a:r>
              <a:rPr lang="nb-NO" i="0" baseline="0" dirty="0" err="1" smtClean="0"/>
              <a:t>saath</a:t>
            </a:r>
            <a:r>
              <a:rPr lang="nb-NO" i="0" baseline="0" dirty="0" smtClean="0"/>
              <a:t> le </a:t>
            </a:r>
            <a:r>
              <a:rPr lang="nb-NO" i="0" baseline="0" dirty="0" err="1" smtClean="0"/>
              <a:t>ke</a:t>
            </a:r>
            <a:r>
              <a:rPr lang="nb-NO" i="0" baseline="0" dirty="0" smtClean="0"/>
              <a:t> </a:t>
            </a:r>
            <a:r>
              <a:rPr lang="nb-NO" i="0" baseline="0" dirty="0" err="1" smtClean="0"/>
              <a:t>jana</a:t>
            </a:r>
            <a:r>
              <a:rPr lang="nb-NO" i="0" baseline="0" dirty="0" smtClean="0"/>
              <a:t> (uss </a:t>
            </a:r>
            <a:r>
              <a:rPr lang="nb-NO" i="0" baseline="0" dirty="0" err="1" smtClean="0"/>
              <a:t>me</a:t>
            </a:r>
            <a:r>
              <a:rPr lang="nb-NO" i="0" baseline="0" dirty="0" smtClean="0"/>
              <a:t> </a:t>
            </a:r>
            <a:r>
              <a:rPr lang="nb-NO" i="0" baseline="0" dirty="0" err="1" smtClean="0"/>
              <a:t>ek</a:t>
            </a:r>
            <a:r>
              <a:rPr lang="nb-NO" i="0" baseline="0" dirty="0" smtClean="0"/>
              <a:t> hi </a:t>
            </a:r>
            <a:r>
              <a:rPr lang="nb-NO" i="0" baseline="0" dirty="0" err="1" smtClean="0"/>
              <a:t>ehram</a:t>
            </a:r>
            <a:r>
              <a:rPr lang="nb-NO" i="0" baseline="0" dirty="0" smtClean="0"/>
              <a:t> </a:t>
            </a:r>
            <a:r>
              <a:rPr lang="nb-NO" i="0" baseline="0" dirty="0" err="1" smtClean="0"/>
              <a:t>me</a:t>
            </a:r>
            <a:r>
              <a:rPr lang="nb-NO" i="0" baseline="0" dirty="0" smtClean="0"/>
              <a:t> </a:t>
            </a:r>
            <a:r>
              <a:rPr lang="nb-NO" i="0" baseline="0" dirty="0" err="1" smtClean="0"/>
              <a:t>umrah</a:t>
            </a:r>
            <a:r>
              <a:rPr lang="nb-NO" i="0" baseline="0" dirty="0" smtClean="0"/>
              <a:t> aur </a:t>
            </a:r>
            <a:r>
              <a:rPr lang="nb-NO" i="0" baseline="0" dirty="0" err="1" smtClean="0"/>
              <a:t>hajj</a:t>
            </a:r>
            <a:r>
              <a:rPr lang="nb-NO" i="0" baseline="0" dirty="0" smtClean="0"/>
              <a:t> hota he)</a:t>
            </a:r>
          </a:p>
          <a:p>
            <a:pPr lvl="0">
              <a:buFont typeface="Arial" pitchFamily="34" charset="0"/>
              <a:buChar char="•"/>
            </a:pPr>
            <a:r>
              <a:rPr lang="nb-NO" i="0" baseline="0" dirty="0" smtClean="0"/>
              <a:t> </a:t>
            </a:r>
            <a:r>
              <a:rPr lang="nb-NO" i="0" baseline="0" dirty="0" err="1" smtClean="0"/>
              <a:t>Qurbaniya</a:t>
            </a:r>
            <a:r>
              <a:rPr lang="nb-NO" i="0" baseline="0" dirty="0" smtClean="0"/>
              <a:t> </a:t>
            </a:r>
            <a:r>
              <a:rPr lang="nb-NO" i="0" baseline="0" dirty="0" err="1" smtClean="0"/>
              <a:t>kahan</a:t>
            </a:r>
            <a:r>
              <a:rPr lang="nb-NO" i="0" baseline="0" dirty="0" smtClean="0"/>
              <a:t> </a:t>
            </a:r>
            <a:r>
              <a:rPr lang="nb-NO" i="0" baseline="0" dirty="0" err="1" smtClean="0"/>
              <a:t>karni</a:t>
            </a:r>
            <a:r>
              <a:rPr lang="nb-NO" i="0" baseline="0" dirty="0" smtClean="0"/>
              <a:t> </a:t>
            </a:r>
            <a:r>
              <a:rPr lang="nb-NO" i="0" baseline="0" dirty="0" err="1" smtClean="0"/>
              <a:t>chahye</a:t>
            </a:r>
            <a:r>
              <a:rPr lang="nb-NO" i="0" baseline="0" dirty="0" smtClean="0"/>
              <a:t>? </a:t>
            </a:r>
          </a:p>
          <a:p>
            <a:pPr lvl="0">
              <a:buFont typeface="Arial" pitchFamily="34" charset="0"/>
              <a:buChar char="•"/>
            </a:pPr>
            <a:r>
              <a:rPr lang="nb-NO" i="0" baseline="0" dirty="0" smtClean="0"/>
              <a:t> </a:t>
            </a:r>
            <a:r>
              <a:rPr lang="nb-NO" i="0" baseline="0" dirty="0" err="1" smtClean="0"/>
              <a:t>sirf</a:t>
            </a:r>
            <a:r>
              <a:rPr lang="nb-NO" i="0" baseline="0" dirty="0" smtClean="0"/>
              <a:t> tynne ut </a:t>
            </a:r>
            <a:r>
              <a:rPr lang="nb-NO" i="0" baseline="0" dirty="0" err="1" smtClean="0"/>
              <a:t>karna</a:t>
            </a:r>
            <a:r>
              <a:rPr lang="nb-NO" i="0" baseline="0" dirty="0" smtClean="0"/>
              <a:t> </a:t>
            </a:r>
            <a:r>
              <a:rPr lang="nb-NO" i="0" baseline="0" dirty="0" err="1" smtClean="0"/>
              <a:t>allowed</a:t>
            </a:r>
            <a:r>
              <a:rPr lang="nb-NO" i="0" baseline="0" dirty="0" smtClean="0"/>
              <a:t> he, </a:t>
            </a:r>
            <a:r>
              <a:rPr lang="nb-NO" i="0" baseline="0" dirty="0" err="1" smtClean="0"/>
              <a:t>magar</a:t>
            </a:r>
            <a:r>
              <a:rPr lang="nb-NO" i="0" baseline="0" dirty="0" smtClean="0"/>
              <a:t> </a:t>
            </a:r>
            <a:r>
              <a:rPr lang="nb-NO" i="0" baseline="0" dirty="0" err="1" smtClean="0"/>
              <a:t>sar</a:t>
            </a:r>
            <a:r>
              <a:rPr lang="nb-NO" i="0" baseline="0" dirty="0" smtClean="0"/>
              <a:t> </a:t>
            </a:r>
            <a:r>
              <a:rPr lang="nb-NO" i="0" baseline="0" dirty="0" err="1" smtClean="0"/>
              <a:t>mundwana</a:t>
            </a:r>
            <a:r>
              <a:rPr lang="nb-NO" i="0" baseline="0" dirty="0" smtClean="0"/>
              <a:t> </a:t>
            </a:r>
            <a:r>
              <a:rPr lang="nb-NO" i="0" baseline="0" dirty="0" err="1" smtClean="0"/>
              <a:t>pasandeeda</a:t>
            </a:r>
            <a:r>
              <a:rPr lang="nb-NO" i="0" baseline="0" dirty="0" smtClean="0"/>
              <a:t> he</a:t>
            </a:r>
          </a:p>
          <a:p>
            <a:pPr lvl="0">
              <a:buFont typeface="Arial" pitchFamily="34" charset="0"/>
              <a:buChar char="•"/>
            </a:pPr>
            <a:endParaRPr lang="nb-NO" i="0" baseline="0" dirty="0" smtClean="0"/>
          </a:p>
          <a:p>
            <a:pPr lvl="0">
              <a:buFont typeface="Arial" pitchFamily="34" charset="0"/>
              <a:buNone/>
            </a:pPr>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46</a:t>
            </a:fld>
            <a:endParaRPr lang="nb-NO"/>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0896BAA8-1EDF-45DA-B0E8-0C02468C5739}" type="slidenum">
              <a:rPr lang="nb-NO" smtClean="0"/>
              <a:pPr/>
              <a:t>47</a:t>
            </a:fld>
            <a:endParaRPr lang="nb-NO"/>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baseline="0" dirty="0" smtClean="0"/>
              <a:t> </a:t>
            </a:r>
            <a:r>
              <a:rPr lang="nb-NO" baseline="0" dirty="0" err="1" smtClean="0"/>
              <a:t>Qurbani</a:t>
            </a:r>
            <a:r>
              <a:rPr lang="nb-NO" baseline="0" dirty="0" smtClean="0"/>
              <a:t> </a:t>
            </a:r>
            <a:r>
              <a:rPr lang="nb-NO" baseline="0" dirty="0" err="1" smtClean="0"/>
              <a:t>dene</a:t>
            </a:r>
            <a:r>
              <a:rPr lang="nb-NO" baseline="0" dirty="0" smtClean="0"/>
              <a:t> </a:t>
            </a:r>
            <a:r>
              <a:rPr lang="nb-NO" baseline="0" dirty="0" err="1" smtClean="0"/>
              <a:t>ke</a:t>
            </a:r>
            <a:r>
              <a:rPr lang="nb-NO" baseline="0" dirty="0" smtClean="0"/>
              <a:t> </a:t>
            </a:r>
            <a:r>
              <a:rPr lang="nb-NO" baseline="0" dirty="0" err="1" smtClean="0"/>
              <a:t>baad</a:t>
            </a:r>
            <a:r>
              <a:rPr lang="nb-NO" baseline="0" dirty="0" smtClean="0"/>
              <a:t> </a:t>
            </a:r>
            <a:r>
              <a:rPr lang="nb-NO" baseline="0" dirty="0" err="1" smtClean="0"/>
              <a:t>sar</a:t>
            </a:r>
            <a:r>
              <a:rPr lang="nb-NO" baseline="0" dirty="0" smtClean="0"/>
              <a:t> </a:t>
            </a:r>
            <a:r>
              <a:rPr lang="nb-NO" baseline="0" dirty="0" err="1" smtClean="0"/>
              <a:t>mundwana</a:t>
            </a:r>
            <a:r>
              <a:rPr lang="nb-NO" baseline="0" dirty="0" smtClean="0"/>
              <a:t> </a:t>
            </a:r>
            <a:r>
              <a:rPr lang="nb-NO" baseline="0" dirty="0" err="1" smtClean="0"/>
              <a:t>chahye</a:t>
            </a:r>
            <a:endParaRPr lang="nb-NO" baseline="0" dirty="0" smtClean="0"/>
          </a:p>
          <a:p>
            <a:pPr>
              <a:buFont typeface="Arial" pitchFamily="34" charset="0"/>
              <a:buChar char="•"/>
            </a:pPr>
            <a:r>
              <a:rPr lang="nb-NO" baseline="0" dirty="0" smtClean="0"/>
              <a:t> </a:t>
            </a:r>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51</a:t>
            </a:fld>
            <a:endParaRPr lang="nb-NO"/>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dirty="0" smtClean="0"/>
              <a:t> </a:t>
            </a:r>
            <a:r>
              <a:rPr lang="nb-NO" dirty="0" err="1" smtClean="0"/>
              <a:t>Hajj</a:t>
            </a:r>
            <a:r>
              <a:rPr lang="nb-NO" dirty="0" smtClean="0"/>
              <a:t> </a:t>
            </a:r>
            <a:r>
              <a:rPr lang="nb-NO" dirty="0" err="1" smtClean="0"/>
              <a:t>jesi</a:t>
            </a:r>
            <a:r>
              <a:rPr lang="nb-NO" dirty="0" smtClean="0"/>
              <a:t> </a:t>
            </a:r>
            <a:r>
              <a:rPr lang="nb-NO" dirty="0" err="1" smtClean="0"/>
              <a:t>ibadat</a:t>
            </a:r>
            <a:r>
              <a:rPr lang="nb-NO" dirty="0" smtClean="0"/>
              <a:t> </a:t>
            </a:r>
            <a:r>
              <a:rPr lang="nb-NO" dirty="0" err="1" smtClean="0"/>
              <a:t>bhi</a:t>
            </a:r>
            <a:r>
              <a:rPr lang="nb-NO" dirty="0" smtClean="0"/>
              <a:t> </a:t>
            </a:r>
            <a:r>
              <a:rPr lang="nb-NO" dirty="0" err="1" smtClean="0"/>
              <a:t>qabool</a:t>
            </a:r>
            <a:r>
              <a:rPr lang="nb-NO" dirty="0" smtClean="0"/>
              <a:t> </a:t>
            </a:r>
            <a:r>
              <a:rPr lang="nb-NO" dirty="0" err="1" smtClean="0"/>
              <a:t>nahin</a:t>
            </a:r>
            <a:r>
              <a:rPr lang="nb-NO" dirty="0" smtClean="0"/>
              <a:t> </a:t>
            </a:r>
            <a:r>
              <a:rPr lang="nb-NO" dirty="0" err="1" smtClean="0"/>
              <a:t>hoti</a:t>
            </a:r>
            <a:r>
              <a:rPr lang="nb-NO" dirty="0" smtClean="0"/>
              <a:t>,</a:t>
            </a:r>
            <a:r>
              <a:rPr lang="nb-NO" baseline="0" dirty="0" smtClean="0"/>
              <a:t> </a:t>
            </a:r>
            <a:r>
              <a:rPr lang="nb-NO" baseline="0" dirty="0" err="1" smtClean="0"/>
              <a:t>agar</a:t>
            </a:r>
            <a:r>
              <a:rPr lang="nb-NO" baseline="0" dirty="0" smtClean="0"/>
              <a:t> </a:t>
            </a:r>
            <a:r>
              <a:rPr lang="nb-NO" baseline="0" dirty="0" err="1" smtClean="0"/>
              <a:t>taqwe</a:t>
            </a:r>
            <a:r>
              <a:rPr lang="nb-NO" baseline="0" dirty="0" smtClean="0"/>
              <a:t> se </a:t>
            </a:r>
            <a:r>
              <a:rPr lang="nb-NO" baseline="0" dirty="0" err="1" smtClean="0"/>
              <a:t>na</a:t>
            </a:r>
            <a:r>
              <a:rPr lang="nb-NO" baseline="0" dirty="0" smtClean="0"/>
              <a:t> </a:t>
            </a:r>
            <a:r>
              <a:rPr lang="nb-NO" baseline="0" dirty="0" err="1" smtClean="0"/>
              <a:t>ada</a:t>
            </a:r>
            <a:r>
              <a:rPr lang="nb-NO" baseline="0" dirty="0" smtClean="0"/>
              <a:t> </a:t>
            </a:r>
            <a:r>
              <a:rPr lang="nb-NO" baseline="0" dirty="0" err="1" smtClean="0"/>
              <a:t>ki</a:t>
            </a:r>
            <a:r>
              <a:rPr lang="nb-NO" baseline="0" dirty="0" smtClean="0"/>
              <a:t> </a:t>
            </a:r>
            <a:r>
              <a:rPr lang="nb-NO" baseline="0" dirty="0" err="1" smtClean="0"/>
              <a:t>gai</a:t>
            </a:r>
            <a:r>
              <a:rPr lang="nb-NO" baseline="0" dirty="0" smtClean="0"/>
              <a:t> </a:t>
            </a:r>
            <a:r>
              <a:rPr lang="nb-NO" baseline="0" smtClean="0"/>
              <a:t>ho (?)</a:t>
            </a:r>
            <a:endParaRPr lang="nb-NO" baseline="0" dirty="0" smtClean="0"/>
          </a:p>
          <a:p>
            <a:endParaRPr lang="nb-NO" i="1"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58</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nb-NO"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dirty="0" smtClean="0"/>
              <a:t> </a:t>
            </a:r>
            <a:r>
              <a:rPr lang="nb-NO" dirty="0" err="1" smtClean="0"/>
              <a:t>Sahaba-e-karam</a:t>
            </a:r>
            <a:r>
              <a:rPr lang="nb-NO" dirty="0" smtClean="0"/>
              <a:t> ne kul 14 </a:t>
            </a:r>
            <a:r>
              <a:rPr lang="nb-NO" dirty="0" err="1" smtClean="0"/>
              <a:t>sawal</a:t>
            </a:r>
            <a:r>
              <a:rPr lang="nb-NO" baseline="0" dirty="0" smtClean="0"/>
              <a:t> </a:t>
            </a:r>
            <a:r>
              <a:rPr lang="nb-NO" baseline="0" dirty="0" err="1" smtClean="0"/>
              <a:t>poche</a:t>
            </a:r>
            <a:r>
              <a:rPr lang="nb-NO" baseline="0" dirty="0" smtClean="0"/>
              <a:t> </a:t>
            </a:r>
            <a:r>
              <a:rPr lang="nb-NO" baseline="0" dirty="0" err="1" smtClean="0"/>
              <a:t>the</a:t>
            </a:r>
            <a:r>
              <a:rPr lang="nb-NO" baseline="0" dirty="0" smtClean="0"/>
              <a:t> Nabi (</a:t>
            </a:r>
            <a:r>
              <a:rPr lang="nb-NO" baseline="0" dirty="0" err="1" smtClean="0"/>
              <a:t>saws</a:t>
            </a:r>
            <a:r>
              <a:rPr lang="nb-NO" baseline="0" dirty="0" smtClean="0"/>
              <a:t>) se (8 </a:t>
            </a:r>
            <a:r>
              <a:rPr lang="nb-NO" baseline="0" dirty="0" err="1" smtClean="0"/>
              <a:t>ayaat</a:t>
            </a:r>
            <a:r>
              <a:rPr lang="nb-NO" baseline="0" dirty="0" smtClean="0"/>
              <a:t> </a:t>
            </a:r>
            <a:r>
              <a:rPr lang="nb-NO" baseline="0" dirty="0" err="1" smtClean="0"/>
              <a:t>surah</a:t>
            </a:r>
            <a:r>
              <a:rPr lang="nb-NO" baseline="0" dirty="0" smtClean="0"/>
              <a:t> </a:t>
            </a:r>
            <a:r>
              <a:rPr lang="nb-NO" baseline="0" dirty="0" err="1" smtClean="0"/>
              <a:t>Al-Baqarah</a:t>
            </a:r>
            <a:r>
              <a:rPr lang="nb-NO" baseline="0" dirty="0" smtClean="0"/>
              <a:t> </a:t>
            </a:r>
            <a:r>
              <a:rPr lang="nb-NO" baseline="0" dirty="0" err="1" smtClean="0"/>
              <a:t>me</a:t>
            </a:r>
            <a:r>
              <a:rPr lang="nb-NO" baseline="0" dirty="0" smtClean="0"/>
              <a:t> he, </a:t>
            </a:r>
            <a:r>
              <a:rPr lang="nb-NO" baseline="0" dirty="0" err="1" smtClean="0"/>
              <a:t>jinn</a:t>
            </a:r>
            <a:r>
              <a:rPr lang="nb-NO" baseline="0" dirty="0" smtClean="0"/>
              <a:t> </a:t>
            </a:r>
            <a:r>
              <a:rPr lang="nb-NO" baseline="0" dirty="0" err="1" smtClean="0"/>
              <a:t>me</a:t>
            </a:r>
            <a:r>
              <a:rPr lang="nb-NO" baseline="0" dirty="0" smtClean="0"/>
              <a:t> </a:t>
            </a:r>
            <a:r>
              <a:rPr lang="nb-NO" baseline="0" dirty="0" err="1" smtClean="0"/>
              <a:t>yeh</a:t>
            </a:r>
            <a:r>
              <a:rPr lang="nb-NO" baseline="0" dirty="0" smtClean="0"/>
              <a:t> </a:t>
            </a:r>
            <a:r>
              <a:rPr lang="nb-NO" baseline="0" dirty="0" err="1" smtClean="0"/>
              <a:t>ayat</a:t>
            </a:r>
            <a:r>
              <a:rPr lang="nb-NO" baseline="0" dirty="0" smtClean="0"/>
              <a:t> </a:t>
            </a:r>
            <a:r>
              <a:rPr lang="nb-NO" baseline="0" dirty="0" err="1" smtClean="0"/>
              <a:t>sab</a:t>
            </a:r>
            <a:r>
              <a:rPr lang="nb-NO" baseline="0" dirty="0" smtClean="0"/>
              <a:t> se </a:t>
            </a:r>
            <a:r>
              <a:rPr lang="nb-NO" baseline="0" dirty="0" err="1" smtClean="0"/>
              <a:t>pehli</a:t>
            </a:r>
            <a:r>
              <a:rPr lang="nb-NO" baseline="0" dirty="0" smtClean="0"/>
              <a:t> he)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baseline="0" dirty="0" smtClean="0"/>
              <a:t> Jab </a:t>
            </a:r>
            <a:r>
              <a:rPr lang="nb-NO" baseline="0" dirty="0" err="1" smtClean="0"/>
              <a:t>bohat</a:t>
            </a:r>
            <a:r>
              <a:rPr lang="nb-NO" baseline="0" dirty="0" smtClean="0"/>
              <a:t> </a:t>
            </a:r>
            <a:r>
              <a:rPr lang="nb-NO" baseline="0" dirty="0" err="1" smtClean="0"/>
              <a:t>zyada</a:t>
            </a:r>
            <a:r>
              <a:rPr lang="nb-NO" baseline="0" dirty="0" smtClean="0"/>
              <a:t> </a:t>
            </a:r>
            <a:r>
              <a:rPr lang="nb-NO" baseline="0" dirty="0" err="1" smtClean="0"/>
              <a:t>sawal</a:t>
            </a:r>
            <a:r>
              <a:rPr lang="nb-NO" baseline="0" dirty="0" smtClean="0"/>
              <a:t> </a:t>
            </a:r>
            <a:r>
              <a:rPr lang="nb-NO" baseline="0" dirty="0" err="1" smtClean="0"/>
              <a:t>poche</a:t>
            </a:r>
            <a:r>
              <a:rPr lang="nb-NO" baseline="0" dirty="0" smtClean="0"/>
              <a:t> </a:t>
            </a:r>
            <a:r>
              <a:rPr lang="nb-NO" baseline="0" dirty="0" err="1" smtClean="0"/>
              <a:t>jate</a:t>
            </a:r>
            <a:r>
              <a:rPr lang="nb-NO" baseline="0" dirty="0" smtClean="0"/>
              <a:t> he, to </a:t>
            </a:r>
            <a:r>
              <a:rPr lang="nb-NO" baseline="0" dirty="0" err="1" smtClean="0"/>
              <a:t>rohaniyat</a:t>
            </a:r>
            <a:r>
              <a:rPr lang="nb-NO" baseline="0" dirty="0" smtClean="0"/>
              <a:t> </a:t>
            </a:r>
            <a:r>
              <a:rPr lang="nb-NO" baseline="0" dirty="0" err="1" smtClean="0"/>
              <a:t>nahin</a:t>
            </a:r>
            <a:r>
              <a:rPr lang="nb-NO" baseline="0" dirty="0" smtClean="0"/>
              <a:t> </a:t>
            </a:r>
            <a:r>
              <a:rPr lang="nb-NO" baseline="0" dirty="0" err="1" smtClean="0"/>
              <a:t>rehti</a:t>
            </a:r>
            <a:endParaRPr lang="nb-NO"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baseline="0" dirty="0" smtClean="0"/>
              <a:t> </a:t>
            </a:r>
            <a:r>
              <a:rPr lang="nb-NO" baseline="0" dirty="0" err="1" smtClean="0"/>
              <a:t>Quran</a:t>
            </a:r>
            <a:r>
              <a:rPr lang="nb-NO" baseline="0" dirty="0" smtClean="0"/>
              <a:t> </a:t>
            </a:r>
            <a:r>
              <a:rPr lang="nb-NO" baseline="0" dirty="0" err="1" smtClean="0"/>
              <a:t>sikhne</a:t>
            </a:r>
            <a:r>
              <a:rPr lang="nb-NO" baseline="0" dirty="0" smtClean="0"/>
              <a:t> </a:t>
            </a:r>
            <a:r>
              <a:rPr lang="nb-NO" baseline="0" dirty="0" err="1" smtClean="0"/>
              <a:t>ke</a:t>
            </a:r>
            <a:r>
              <a:rPr lang="nb-NO" baseline="0" dirty="0" smtClean="0"/>
              <a:t> </a:t>
            </a:r>
            <a:r>
              <a:rPr lang="nb-NO" baseline="0" dirty="0" err="1" smtClean="0"/>
              <a:t>baad</a:t>
            </a:r>
            <a:r>
              <a:rPr lang="nb-NO" baseline="0" dirty="0" smtClean="0"/>
              <a:t> jo </a:t>
            </a:r>
            <a:r>
              <a:rPr lang="nb-NO" baseline="0" dirty="0" err="1" smtClean="0"/>
              <a:t>mozu</a:t>
            </a:r>
            <a:r>
              <a:rPr lang="nb-NO" baseline="0" dirty="0" smtClean="0"/>
              <a:t> </a:t>
            </a:r>
            <a:r>
              <a:rPr lang="nb-NO" baseline="0" dirty="0" err="1" smtClean="0"/>
              <a:t>chale</a:t>
            </a:r>
            <a:r>
              <a:rPr lang="nb-NO" baseline="0" dirty="0" smtClean="0"/>
              <a:t>, uss </a:t>
            </a:r>
            <a:r>
              <a:rPr lang="nb-NO" baseline="0" dirty="0" err="1" smtClean="0"/>
              <a:t>ke</a:t>
            </a:r>
            <a:r>
              <a:rPr lang="nb-NO" baseline="0" dirty="0" smtClean="0"/>
              <a:t> </a:t>
            </a:r>
            <a:r>
              <a:rPr lang="nb-NO" baseline="0" dirty="0" err="1" smtClean="0"/>
              <a:t>mutalliq</a:t>
            </a:r>
            <a:r>
              <a:rPr lang="nb-NO" baseline="0" dirty="0" smtClean="0"/>
              <a:t> </a:t>
            </a:r>
            <a:r>
              <a:rPr lang="nb-NO" baseline="0" dirty="0" err="1" smtClean="0"/>
              <a:t>sawal</a:t>
            </a:r>
            <a:r>
              <a:rPr lang="nb-NO" baseline="0" dirty="0" smtClean="0"/>
              <a:t> </a:t>
            </a:r>
            <a:r>
              <a:rPr lang="nb-NO" baseline="0" dirty="0" err="1" smtClean="0"/>
              <a:t>karre</a:t>
            </a:r>
            <a:r>
              <a:rPr lang="nb-NO" baseline="0" dirty="0" smtClean="0"/>
              <a:t> (</a:t>
            </a:r>
            <a:r>
              <a:rPr lang="nb-NO" baseline="0" dirty="0" err="1" smtClean="0"/>
              <a:t>ya’ni</a:t>
            </a:r>
            <a:r>
              <a:rPr lang="nb-NO" baseline="0" dirty="0" smtClean="0"/>
              <a:t> </a:t>
            </a:r>
            <a:r>
              <a:rPr lang="nb-NO" baseline="0" dirty="0" err="1" smtClean="0"/>
              <a:t>pehle</a:t>
            </a:r>
            <a:r>
              <a:rPr lang="nb-NO" baseline="0" dirty="0" smtClean="0"/>
              <a:t> </a:t>
            </a:r>
            <a:r>
              <a:rPr lang="nb-NO" baseline="0" dirty="0" err="1" smtClean="0"/>
              <a:t>seekh</a:t>
            </a:r>
            <a:r>
              <a:rPr lang="nb-NO" baseline="0" dirty="0" smtClean="0"/>
              <a:t> </a:t>
            </a:r>
            <a:r>
              <a:rPr lang="nb-NO" baseline="0" dirty="0" err="1" smtClean="0"/>
              <a:t>ke</a:t>
            </a:r>
            <a:r>
              <a:rPr lang="nb-NO" baseline="0" dirty="0" smtClean="0"/>
              <a:t> </a:t>
            </a:r>
            <a:r>
              <a:rPr lang="nb-NO" baseline="0" dirty="0" err="1" smtClean="0"/>
              <a:t>phir</a:t>
            </a:r>
            <a:r>
              <a:rPr lang="nb-NO" baseline="0" dirty="0" smtClean="0"/>
              <a:t> </a:t>
            </a:r>
            <a:r>
              <a:rPr lang="nb-NO" baseline="0" dirty="0" err="1" smtClean="0"/>
              <a:t>pooche</a:t>
            </a:r>
            <a:r>
              <a:rPr lang="nb-NO" baseline="0"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b-NO" baseline="0" dirty="0" smtClean="0"/>
              <a:t> </a:t>
            </a:r>
            <a:endParaRPr lang="nb-NO" dirty="0" smtClean="0"/>
          </a:p>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5</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dirty="0" smtClean="0"/>
              <a:t> </a:t>
            </a:r>
            <a:r>
              <a:rPr lang="nb-NO" i="1" dirty="0" err="1" smtClean="0"/>
              <a:t>ahillah</a:t>
            </a:r>
            <a:r>
              <a:rPr lang="nb-NO" i="0" baseline="0" dirty="0" smtClean="0"/>
              <a:t> = </a:t>
            </a:r>
            <a:r>
              <a:rPr lang="nb-NO" i="0" baseline="0" dirty="0" err="1" smtClean="0"/>
              <a:t>pukarna</a:t>
            </a:r>
            <a:r>
              <a:rPr lang="nb-NO" i="0" baseline="0" dirty="0" smtClean="0"/>
              <a:t>.</a:t>
            </a:r>
            <a:r>
              <a:rPr lang="nb-NO" i="0" dirty="0" smtClean="0"/>
              <a:t> </a:t>
            </a:r>
          </a:p>
          <a:p>
            <a:pPr lvl="1">
              <a:buFont typeface="Arial" pitchFamily="34" charset="0"/>
              <a:buChar char="•"/>
            </a:pPr>
            <a:r>
              <a:rPr lang="nb-NO" i="0" dirty="0" smtClean="0"/>
              <a:t> </a:t>
            </a:r>
            <a:r>
              <a:rPr lang="nb-NO" i="1" dirty="0" err="1" smtClean="0"/>
              <a:t>Hilal</a:t>
            </a:r>
            <a:r>
              <a:rPr lang="nb-NO" i="1" dirty="0" smtClean="0"/>
              <a:t>:</a:t>
            </a:r>
            <a:r>
              <a:rPr lang="nb-NO" i="0" dirty="0" smtClean="0"/>
              <a:t> </a:t>
            </a:r>
            <a:r>
              <a:rPr lang="nb-NO" i="0" dirty="0" err="1" smtClean="0"/>
              <a:t>newmoon</a:t>
            </a:r>
            <a:r>
              <a:rPr lang="nb-NO" i="0" dirty="0" smtClean="0"/>
              <a:t> </a:t>
            </a:r>
            <a:r>
              <a:rPr lang="nb-NO" i="0" dirty="0" err="1" smtClean="0"/>
              <a:t>ko</a:t>
            </a:r>
            <a:r>
              <a:rPr lang="nb-NO" i="0" dirty="0" smtClean="0"/>
              <a:t> aur ending </a:t>
            </a:r>
            <a:r>
              <a:rPr lang="nb-NO" i="0" dirty="0" err="1" smtClean="0"/>
              <a:t>moon</a:t>
            </a:r>
            <a:r>
              <a:rPr lang="nb-NO" i="0" dirty="0" smtClean="0"/>
              <a:t> </a:t>
            </a:r>
            <a:r>
              <a:rPr lang="nb-NO" i="0" dirty="0" err="1" smtClean="0"/>
              <a:t>ko</a:t>
            </a:r>
            <a:r>
              <a:rPr lang="nb-NO" i="0" dirty="0" smtClean="0"/>
              <a:t> </a:t>
            </a:r>
            <a:r>
              <a:rPr lang="nb-NO" i="0" dirty="0" err="1" smtClean="0"/>
              <a:t>kehte</a:t>
            </a:r>
            <a:r>
              <a:rPr lang="nb-NO" i="0" dirty="0" smtClean="0"/>
              <a:t> he</a:t>
            </a:r>
          </a:p>
        </p:txBody>
      </p:sp>
      <p:sp>
        <p:nvSpPr>
          <p:cNvPr id="4" name="Slide Number Placeholder 3"/>
          <p:cNvSpPr>
            <a:spLocks noGrp="1"/>
          </p:cNvSpPr>
          <p:nvPr>
            <p:ph type="sldNum" sz="quarter" idx="10"/>
          </p:nvPr>
        </p:nvSpPr>
        <p:spPr/>
        <p:txBody>
          <a:bodyPr/>
          <a:lstStyle/>
          <a:p>
            <a:fld id="{0896BAA8-1EDF-45DA-B0E8-0C02468C5739}" type="slidenum">
              <a:rPr lang="nb-NO" smtClean="0"/>
              <a:pPr/>
              <a:t>6</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Char char="•"/>
            </a:pPr>
            <a:r>
              <a:rPr lang="nb-NO" i="0" baseline="0" dirty="0" smtClean="0"/>
              <a:t> Arab </a:t>
            </a:r>
            <a:r>
              <a:rPr lang="nb-NO" i="0" baseline="0" dirty="0" err="1" smtClean="0"/>
              <a:t>muashra</a:t>
            </a:r>
            <a:r>
              <a:rPr lang="nb-NO" i="0" baseline="0" dirty="0" smtClean="0"/>
              <a:t> </a:t>
            </a:r>
            <a:r>
              <a:rPr lang="nb-NO" i="0" baseline="0" dirty="0" err="1" smtClean="0"/>
              <a:t>apni</a:t>
            </a:r>
            <a:r>
              <a:rPr lang="nb-NO" i="0" baseline="0" dirty="0" smtClean="0"/>
              <a:t> </a:t>
            </a:r>
            <a:r>
              <a:rPr lang="nb-NO" i="0" baseline="0" dirty="0" err="1" smtClean="0"/>
              <a:t>manmani</a:t>
            </a:r>
            <a:r>
              <a:rPr lang="nb-NO" i="0" baseline="0" dirty="0" smtClean="0"/>
              <a:t> </a:t>
            </a:r>
            <a:r>
              <a:rPr lang="nb-NO" i="0" baseline="0" dirty="0" err="1" smtClean="0"/>
              <a:t>cheezon</a:t>
            </a:r>
            <a:r>
              <a:rPr lang="nb-NO" i="0" baseline="0" dirty="0" smtClean="0"/>
              <a:t> </a:t>
            </a:r>
            <a:r>
              <a:rPr lang="nb-NO" i="0" baseline="0" dirty="0" err="1" smtClean="0"/>
              <a:t>ko</a:t>
            </a:r>
            <a:r>
              <a:rPr lang="nb-NO" i="0" baseline="0" dirty="0" smtClean="0"/>
              <a:t> </a:t>
            </a:r>
            <a:r>
              <a:rPr lang="nb-NO" i="0" baseline="0" dirty="0" err="1" smtClean="0"/>
              <a:t>deen</a:t>
            </a:r>
            <a:r>
              <a:rPr lang="nb-NO" i="0" baseline="0" dirty="0" smtClean="0"/>
              <a:t> </a:t>
            </a:r>
            <a:r>
              <a:rPr lang="nb-NO" i="0" baseline="0" dirty="0" err="1" smtClean="0"/>
              <a:t>kehte</a:t>
            </a:r>
            <a:r>
              <a:rPr lang="nb-NO" i="0" baseline="0" dirty="0" smtClean="0"/>
              <a:t> </a:t>
            </a:r>
            <a:r>
              <a:rPr lang="nb-NO" i="0" baseline="0" dirty="0" err="1" smtClean="0"/>
              <a:t>the</a:t>
            </a:r>
            <a:endParaRPr lang="nb-NO" i="0" baseline="0" dirty="0" smtClean="0"/>
          </a:p>
          <a:p>
            <a:pPr lvl="1">
              <a:buFont typeface="Arial" pitchFamily="34" charset="0"/>
              <a:buChar char="•"/>
            </a:pPr>
            <a:r>
              <a:rPr lang="nb-NO" i="0" baseline="0" dirty="0" smtClean="0"/>
              <a:t> </a:t>
            </a:r>
            <a:r>
              <a:rPr lang="nb-NO" i="0" baseline="0" dirty="0" err="1" smtClean="0"/>
              <a:t>Ek</a:t>
            </a:r>
            <a:r>
              <a:rPr lang="nb-NO" i="0" baseline="0" dirty="0" smtClean="0"/>
              <a:t> </a:t>
            </a:r>
            <a:r>
              <a:rPr lang="nb-NO" i="0" baseline="0" dirty="0" err="1" smtClean="0"/>
              <a:t>baat</a:t>
            </a:r>
            <a:r>
              <a:rPr lang="nb-NO" i="0" baseline="0" dirty="0" smtClean="0"/>
              <a:t> </a:t>
            </a:r>
            <a:r>
              <a:rPr lang="nb-NO" i="0" baseline="0" dirty="0" err="1" smtClean="0"/>
              <a:t>unnki</a:t>
            </a:r>
            <a:r>
              <a:rPr lang="nb-NO" i="0" baseline="0" dirty="0" smtClean="0"/>
              <a:t>: </a:t>
            </a:r>
            <a:r>
              <a:rPr lang="nb-NO" i="0" baseline="0" dirty="0" err="1" smtClean="0"/>
              <a:t>ke</a:t>
            </a:r>
            <a:r>
              <a:rPr lang="nb-NO" i="0" baseline="0" dirty="0" smtClean="0"/>
              <a:t> jab </a:t>
            </a:r>
            <a:r>
              <a:rPr lang="nb-NO" i="0" baseline="0" dirty="0" err="1" smtClean="0"/>
              <a:t>chaand</a:t>
            </a:r>
            <a:r>
              <a:rPr lang="nb-NO" i="0" baseline="0" dirty="0" smtClean="0"/>
              <a:t> </a:t>
            </a:r>
            <a:r>
              <a:rPr lang="nb-NO" i="0" baseline="0" dirty="0" err="1" smtClean="0"/>
              <a:t>barh</a:t>
            </a:r>
            <a:r>
              <a:rPr lang="nb-NO" i="0" baseline="0" dirty="0" smtClean="0"/>
              <a:t> </a:t>
            </a:r>
            <a:r>
              <a:rPr lang="nb-NO" i="0" baseline="0" dirty="0" err="1" smtClean="0"/>
              <a:t>raha</a:t>
            </a:r>
            <a:r>
              <a:rPr lang="nb-NO" i="0" baseline="0" dirty="0" smtClean="0"/>
              <a:t> hota, to </a:t>
            </a:r>
            <a:r>
              <a:rPr lang="nb-NO" i="0" baseline="0" dirty="0" err="1" smtClean="0"/>
              <a:t>kehte</a:t>
            </a:r>
            <a:r>
              <a:rPr lang="nb-NO" i="0" baseline="0" dirty="0" smtClean="0"/>
              <a:t> </a:t>
            </a:r>
            <a:r>
              <a:rPr lang="nb-NO" i="0" baseline="0" dirty="0" err="1" smtClean="0"/>
              <a:t>ke</a:t>
            </a:r>
            <a:r>
              <a:rPr lang="nb-NO" i="0" baseline="0" dirty="0" smtClean="0"/>
              <a:t> </a:t>
            </a:r>
            <a:r>
              <a:rPr lang="nb-NO" i="0" baseline="0" dirty="0" err="1" smtClean="0"/>
              <a:t>charhte</a:t>
            </a:r>
            <a:r>
              <a:rPr lang="nb-NO" i="0" baseline="0" dirty="0" smtClean="0"/>
              <a:t> </a:t>
            </a:r>
            <a:r>
              <a:rPr lang="nb-NO" i="0" baseline="0" dirty="0" err="1" smtClean="0"/>
              <a:t>chaand</a:t>
            </a:r>
            <a:r>
              <a:rPr lang="nb-NO" i="0" baseline="0" dirty="0" smtClean="0"/>
              <a:t> </a:t>
            </a:r>
            <a:r>
              <a:rPr lang="nb-NO" i="0" baseline="0" dirty="0" err="1" smtClean="0"/>
              <a:t>ke</a:t>
            </a:r>
            <a:r>
              <a:rPr lang="nb-NO" i="0" baseline="0" dirty="0" smtClean="0"/>
              <a:t> </a:t>
            </a:r>
            <a:r>
              <a:rPr lang="nb-NO" i="0" baseline="0" dirty="0" err="1" smtClean="0"/>
              <a:t>dino</a:t>
            </a:r>
            <a:r>
              <a:rPr lang="nb-NO" i="0" baseline="0" dirty="0" smtClean="0"/>
              <a:t> </a:t>
            </a:r>
            <a:r>
              <a:rPr lang="nb-NO" i="0" baseline="0" dirty="0" err="1" smtClean="0"/>
              <a:t>ki</a:t>
            </a:r>
            <a:r>
              <a:rPr lang="nb-NO" i="0" baseline="0" dirty="0" smtClean="0"/>
              <a:t> … </a:t>
            </a:r>
            <a:r>
              <a:rPr lang="nb-NO" i="0" baseline="0" dirty="0" err="1" smtClean="0"/>
              <a:t>bohat</a:t>
            </a:r>
            <a:r>
              <a:rPr lang="nb-NO" i="0" baseline="0" dirty="0" smtClean="0"/>
              <a:t> </a:t>
            </a:r>
            <a:r>
              <a:rPr lang="nb-NO" i="0" baseline="0" dirty="0" err="1" smtClean="0"/>
              <a:t>bari</a:t>
            </a:r>
            <a:r>
              <a:rPr lang="nb-NO" i="0" baseline="0" dirty="0" smtClean="0"/>
              <a:t> </a:t>
            </a:r>
            <a:r>
              <a:rPr lang="nb-NO" i="0" baseline="0" dirty="0" err="1" smtClean="0"/>
              <a:t>hoti</a:t>
            </a:r>
            <a:r>
              <a:rPr lang="nb-NO" i="0" baseline="0" dirty="0" smtClean="0"/>
              <a:t> he. Aur jo end </a:t>
            </a:r>
            <a:r>
              <a:rPr lang="nb-NO" i="0" baseline="0" dirty="0" err="1" smtClean="0"/>
              <a:t>ke</a:t>
            </a:r>
            <a:r>
              <a:rPr lang="nb-NO" i="0" baseline="0" dirty="0" smtClean="0"/>
              <a:t> din hote, </a:t>
            </a:r>
            <a:r>
              <a:rPr lang="nb-NO" i="0" baseline="0" dirty="0" err="1" smtClean="0"/>
              <a:t>jinn</a:t>
            </a:r>
            <a:r>
              <a:rPr lang="nb-NO" i="0" baseline="0" dirty="0" smtClean="0"/>
              <a:t> </a:t>
            </a:r>
            <a:r>
              <a:rPr lang="nb-NO" i="0" baseline="0" dirty="0" err="1" smtClean="0"/>
              <a:t>me</a:t>
            </a:r>
            <a:r>
              <a:rPr lang="nb-NO" i="0" baseline="0" dirty="0" smtClean="0"/>
              <a:t> </a:t>
            </a:r>
            <a:r>
              <a:rPr lang="nb-NO" i="0" baseline="0" dirty="0" err="1" smtClean="0"/>
              <a:t>chand</a:t>
            </a:r>
            <a:r>
              <a:rPr lang="nb-NO" i="0" baseline="0" dirty="0" smtClean="0"/>
              <a:t> </a:t>
            </a:r>
            <a:r>
              <a:rPr lang="nb-NO" i="0" baseline="0" dirty="0" err="1" smtClean="0"/>
              <a:t>gath</a:t>
            </a:r>
            <a:r>
              <a:rPr lang="nb-NO" i="0" baseline="0" dirty="0" smtClean="0"/>
              <a:t> </a:t>
            </a:r>
            <a:r>
              <a:rPr lang="nb-NO" i="0" baseline="0" dirty="0" err="1" smtClean="0"/>
              <a:t>raha</a:t>
            </a:r>
            <a:r>
              <a:rPr lang="nb-NO" i="0" baseline="0" dirty="0" smtClean="0"/>
              <a:t> he, to </a:t>
            </a:r>
            <a:r>
              <a:rPr lang="nb-NO" i="0" baseline="0" dirty="0" err="1" smtClean="0"/>
              <a:t>unhe</a:t>
            </a:r>
            <a:r>
              <a:rPr lang="nb-NO" i="0" baseline="0" dirty="0" smtClean="0"/>
              <a:t> </a:t>
            </a:r>
            <a:r>
              <a:rPr lang="nb-NO" i="0" baseline="0" dirty="0" err="1" smtClean="0"/>
              <a:t>manhoos</a:t>
            </a:r>
            <a:r>
              <a:rPr lang="nb-NO" i="0" baseline="0" dirty="0" smtClean="0"/>
              <a:t> </a:t>
            </a:r>
            <a:r>
              <a:rPr lang="nb-NO" i="0" baseline="0" dirty="0" err="1" smtClean="0"/>
              <a:t>samajhte</a:t>
            </a:r>
            <a:r>
              <a:rPr lang="nb-NO" i="0" baseline="0" dirty="0" smtClean="0"/>
              <a:t> </a:t>
            </a:r>
          </a:p>
          <a:p>
            <a:pPr lvl="1">
              <a:buFont typeface="Arial" pitchFamily="34" charset="0"/>
              <a:buChar char="•"/>
            </a:pPr>
            <a:r>
              <a:rPr lang="nb-NO" i="0" baseline="0" dirty="0" smtClean="0"/>
              <a:t> </a:t>
            </a:r>
            <a:r>
              <a:rPr lang="nb-NO" i="0" baseline="0" dirty="0" err="1" smtClean="0"/>
              <a:t>Muharwra</a:t>
            </a:r>
            <a:r>
              <a:rPr lang="nb-NO" i="0" baseline="0" dirty="0" smtClean="0"/>
              <a:t>: </a:t>
            </a:r>
            <a:r>
              <a:rPr lang="nb-NO" i="0" baseline="0" dirty="0" err="1" smtClean="0"/>
              <a:t>charhte</a:t>
            </a:r>
            <a:r>
              <a:rPr lang="nb-NO" i="0" baseline="0" dirty="0" smtClean="0"/>
              <a:t> </a:t>
            </a:r>
            <a:r>
              <a:rPr lang="nb-NO" i="0" baseline="0" dirty="0" err="1" smtClean="0"/>
              <a:t>chand</a:t>
            </a:r>
            <a:r>
              <a:rPr lang="nb-NO" i="0" baseline="0" dirty="0" smtClean="0"/>
              <a:t> </a:t>
            </a:r>
            <a:r>
              <a:rPr lang="nb-NO" i="0" baseline="0" dirty="0" err="1" smtClean="0"/>
              <a:t>ke</a:t>
            </a:r>
            <a:r>
              <a:rPr lang="nb-NO" i="0" baseline="0" dirty="0" smtClean="0"/>
              <a:t> </a:t>
            </a:r>
            <a:r>
              <a:rPr lang="nb-NO" i="0" baseline="0" dirty="0" err="1" smtClean="0"/>
              <a:t>pojari</a:t>
            </a:r>
            <a:endParaRPr lang="nb-NO" i="0" baseline="0" dirty="0" smtClean="0"/>
          </a:p>
          <a:p>
            <a:pPr lvl="0">
              <a:buFont typeface="Arial" pitchFamily="34" charset="0"/>
              <a:buChar char="•"/>
            </a:pPr>
            <a:r>
              <a:rPr lang="nb-NO" i="0" baseline="0" dirty="0" smtClean="0"/>
              <a:t> </a:t>
            </a:r>
            <a:r>
              <a:rPr lang="nb-NO" i="0" baseline="0" dirty="0" err="1" smtClean="0"/>
              <a:t>Allaah</a:t>
            </a:r>
            <a:r>
              <a:rPr lang="nb-NO" i="0" baseline="0" dirty="0" smtClean="0"/>
              <a:t> </a:t>
            </a:r>
            <a:r>
              <a:rPr lang="nb-NO" i="0" baseline="0" dirty="0" err="1" smtClean="0"/>
              <a:t>swt</a:t>
            </a:r>
            <a:r>
              <a:rPr lang="nb-NO" i="0" baseline="0" dirty="0" smtClean="0"/>
              <a:t> ne 2 </a:t>
            </a:r>
            <a:r>
              <a:rPr lang="nb-NO" i="0" baseline="0" dirty="0" err="1" smtClean="0"/>
              <a:t>calendar</a:t>
            </a:r>
            <a:r>
              <a:rPr lang="nb-NO" i="0" baseline="0" dirty="0" smtClean="0"/>
              <a:t> </a:t>
            </a:r>
            <a:r>
              <a:rPr lang="nb-NO" i="0" baseline="0" dirty="0" err="1" smtClean="0"/>
              <a:t>rakhe</a:t>
            </a:r>
            <a:r>
              <a:rPr lang="nb-NO" i="0" baseline="0" dirty="0" smtClean="0"/>
              <a:t> </a:t>
            </a:r>
            <a:r>
              <a:rPr lang="nb-NO" i="0" baseline="0" dirty="0" err="1" smtClean="0"/>
              <a:t>huwe</a:t>
            </a:r>
            <a:r>
              <a:rPr lang="nb-NO" i="0" baseline="0" dirty="0" smtClean="0"/>
              <a:t> he </a:t>
            </a:r>
            <a:r>
              <a:rPr lang="nb-NO" i="0" baseline="0" dirty="0" err="1" smtClean="0"/>
              <a:t>humare</a:t>
            </a:r>
            <a:r>
              <a:rPr lang="nb-NO" i="0" baseline="0" dirty="0" smtClean="0"/>
              <a:t> </a:t>
            </a:r>
            <a:r>
              <a:rPr lang="nb-NO" i="0" baseline="0" dirty="0" err="1" smtClean="0"/>
              <a:t>saath</a:t>
            </a:r>
            <a:r>
              <a:rPr lang="nb-NO" i="0" baseline="0" dirty="0" smtClean="0"/>
              <a:t>: </a:t>
            </a:r>
            <a:r>
              <a:rPr lang="nb-NO" i="0" baseline="0" dirty="0" err="1" smtClean="0"/>
              <a:t>dono</a:t>
            </a:r>
            <a:r>
              <a:rPr lang="nb-NO" i="0" baseline="0" dirty="0" smtClean="0"/>
              <a:t> </a:t>
            </a:r>
            <a:r>
              <a:rPr lang="nb-NO" i="0" baseline="0" dirty="0" err="1" smtClean="0"/>
              <a:t>Allaah</a:t>
            </a:r>
            <a:r>
              <a:rPr lang="nb-NO" i="0" baseline="0" dirty="0" smtClean="0"/>
              <a:t> </a:t>
            </a:r>
            <a:r>
              <a:rPr lang="nb-NO" i="0" baseline="0" dirty="0" err="1" smtClean="0"/>
              <a:t>ta’ala</a:t>
            </a:r>
            <a:r>
              <a:rPr lang="nb-NO" i="0" baseline="0" dirty="0" smtClean="0"/>
              <a:t> </a:t>
            </a:r>
            <a:r>
              <a:rPr lang="nb-NO" i="0" baseline="0" dirty="0" err="1" smtClean="0"/>
              <a:t>ke</a:t>
            </a:r>
            <a:r>
              <a:rPr lang="nb-NO" i="0" baseline="0" dirty="0" smtClean="0"/>
              <a:t> hi </a:t>
            </a:r>
            <a:r>
              <a:rPr lang="nb-NO" i="0" baseline="0" dirty="0" err="1" smtClean="0"/>
              <a:t>banaye</a:t>
            </a:r>
            <a:r>
              <a:rPr lang="nb-NO" i="0" baseline="0" dirty="0" smtClean="0"/>
              <a:t> </a:t>
            </a:r>
            <a:r>
              <a:rPr lang="nb-NO" i="0" baseline="0" dirty="0" err="1" smtClean="0"/>
              <a:t>huwe</a:t>
            </a:r>
            <a:r>
              <a:rPr lang="nb-NO" i="0" baseline="0" dirty="0" smtClean="0"/>
              <a:t> he</a:t>
            </a:r>
          </a:p>
          <a:p>
            <a:pPr lvl="1">
              <a:buFont typeface="Arial" pitchFamily="34" charset="0"/>
              <a:buChar char="•"/>
            </a:pPr>
            <a:r>
              <a:rPr lang="nb-NO" i="0" baseline="0" dirty="0" smtClean="0"/>
              <a:t> </a:t>
            </a:r>
            <a:r>
              <a:rPr lang="nb-NO" i="0" baseline="0" dirty="0" err="1" smtClean="0"/>
              <a:t>Kya</a:t>
            </a:r>
            <a:r>
              <a:rPr lang="nb-NO" i="0" baseline="0" dirty="0" smtClean="0"/>
              <a:t> </a:t>
            </a:r>
            <a:r>
              <a:rPr lang="nb-NO" i="0" baseline="0" dirty="0" err="1" smtClean="0"/>
              <a:t>sooraj</a:t>
            </a:r>
            <a:r>
              <a:rPr lang="nb-NO" i="0" baseline="0" dirty="0" smtClean="0"/>
              <a:t> </a:t>
            </a:r>
            <a:r>
              <a:rPr lang="nb-NO" i="0" baseline="0" dirty="0" err="1" smtClean="0"/>
              <a:t>ke</a:t>
            </a:r>
            <a:r>
              <a:rPr lang="nb-NO" i="0" baseline="0" dirty="0" smtClean="0"/>
              <a:t> </a:t>
            </a:r>
            <a:r>
              <a:rPr lang="nb-NO" i="0" baseline="0" dirty="0" err="1" smtClean="0"/>
              <a:t>saath</a:t>
            </a:r>
            <a:r>
              <a:rPr lang="nb-NO" i="0" baseline="0" dirty="0" smtClean="0"/>
              <a:t> jo </a:t>
            </a:r>
            <a:r>
              <a:rPr lang="nb-NO" i="0" baseline="0" dirty="0" err="1" smtClean="0"/>
              <a:t>mahine</a:t>
            </a:r>
            <a:r>
              <a:rPr lang="nb-NO" i="0" baseline="0" dirty="0" smtClean="0"/>
              <a:t> he, </a:t>
            </a:r>
            <a:r>
              <a:rPr lang="nb-NO" i="0" baseline="0" dirty="0" err="1" smtClean="0"/>
              <a:t>who</a:t>
            </a:r>
            <a:r>
              <a:rPr lang="nb-NO" i="0" baseline="0" dirty="0" smtClean="0"/>
              <a:t> </a:t>
            </a:r>
            <a:r>
              <a:rPr lang="nb-NO" i="0" baseline="0" dirty="0" err="1" smtClean="0"/>
              <a:t>haram</a:t>
            </a:r>
            <a:r>
              <a:rPr lang="nb-NO" i="0" baseline="0" dirty="0" smtClean="0"/>
              <a:t> he? </a:t>
            </a:r>
            <a:r>
              <a:rPr lang="nb-NO" i="0" baseline="0" dirty="0" err="1" smtClean="0"/>
              <a:t>Nahin</a:t>
            </a:r>
            <a:endParaRPr lang="nb-NO" i="0" baseline="0" dirty="0" smtClean="0"/>
          </a:p>
          <a:p>
            <a:pPr lvl="1">
              <a:buFont typeface="Arial" pitchFamily="34" charset="0"/>
              <a:buChar char="•"/>
            </a:pPr>
            <a:r>
              <a:rPr lang="nb-NO" i="0" baseline="0" dirty="0" smtClean="0"/>
              <a:t> Islam ne </a:t>
            </a:r>
            <a:r>
              <a:rPr lang="nb-NO" i="0" baseline="0" dirty="0" err="1" smtClean="0"/>
              <a:t>chand</a:t>
            </a:r>
            <a:r>
              <a:rPr lang="nb-NO" i="0" baseline="0" dirty="0" smtClean="0"/>
              <a:t> </a:t>
            </a:r>
            <a:r>
              <a:rPr lang="nb-NO" i="0" baseline="0" dirty="0" err="1" smtClean="0"/>
              <a:t>ke</a:t>
            </a:r>
            <a:r>
              <a:rPr lang="nb-NO" i="0" baseline="0" dirty="0" smtClean="0"/>
              <a:t> ? </a:t>
            </a:r>
            <a:r>
              <a:rPr lang="nb-NO" i="0" baseline="0" dirty="0" err="1" smtClean="0"/>
              <a:t>Sooraj</a:t>
            </a:r>
            <a:r>
              <a:rPr lang="nb-NO" i="0" baseline="0" dirty="0" smtClean="0"/>
              <a:t> </a:t>
            </a:r>
            <a:r>
              <a:rPr lang="nb-NO" i="0" baseline="0" dirty="0" err="1" smtClean="0"/>
              <a:t>ke</a:t>
            </a:r>
            <a:r>
              <a:rPr lang="nb-NO" i="0" baseline="0" dirty="0" smtClean="0"/>
              <a:t> kum </a:t>
            </a:r>
            <a:r>
              <a:rPr lang="nb-NO" i="0" baseline="0" dirty="0" err="1" smtClean="0"/>
              <a:t>hone</a:t>
            </a:r>
            <a:r>
              <a:rPr lang="nb-NO" i="0" baseline="0" dirty="0" smtClean="0"/>
              <a:t> aur .. Ka </a:t>
            </a:r>
            <a:r>
              <a:rPr lang="nb-NO" i="0" baseline="0" dirty="0" err="1" smtClean="0"/>
              <a:t>hume</a:t>
            </a:r>
            <a:r>
              <a:rPr lang="nb-NO" i="0" baseline="0" dirty="0" smtClean="0"/>
              <a:t> </a:t>
            </a:r>
            <a:r>
              <a:rPr lang="nb-NO" i="0" baseline="0" dirty="0" err="1" smtClean="0"/>
              <a:t>itni</a:t>
            </a:r>
            <a:r>
              <a:rPr lang="nb-NO" i="0" baseline="0" dirty="0" smtClean="0"/>
              <a:t> </a:t>
            </a:r>
            <a:r>
              <a:rPr lang="nb-NO" i="0" baseline="0" dirty="0" err="1" smtClean="0"/>
              <a:t>jaldi</a:t>
            </a:r>
            <a:r>
              <a:rPr lang="nb-NO" i="0" baseline="0" dirty="0" smtClean="0"/>
              <a:t> </a:t>
            </a:r>
            <a:r>
              <a:rPr lang="nb-NO" i="0" baseline="0" dirty="0" err="1" smtClean="0"/>
              <a:t>maloom</a:t>
            </a:r>
            <a:r>
              <a:rPr lang="nb-NO" i="0" baseline="0" dirty="0" smtClean="0"/>
              <a:t> </a:t>
            </a:r>
            <a:r>
              <a:rPr lang="nb-NO" i="0" baseline="0" dirty="0" err="1" smtClean="0"/>
              <a:t>nahin</a:t>
            </a:r>
            <a:r>
              <a:rPr lang="nb-NO" i="0" baseline="0" dirty="0" smtClean="0"/>
              <a:t> hota. </a:t>
            </a:r>
            <a:r>
              <a:rPr lang="nb-NO" i="0" baseline="0" dirty="0" err="1" smtClean="0"/>
              <a:t>Magar</a:t>
            </a:r>
            <a:r>
              <a:rPr lang="nb-NO" i="0" baseline="0" dirty="0" smtClean="0"/>
              <a:t> </a:t>
            </a:r>
            <a:r>
              <a:rPr lang="nb-NO" i="0" baseline="0" dirty="0" err="1" smtClean="0"/>
              <a:t>chand</a:t>
            </a:r>
            <a:r>
              <a:rPr lang="nb-NO" i="0" baseline="0" dirty="0" smtClean="0"/>
              <a:t> </a:t>
            </a:r>
            <a:r>
              <a:rPr lang="nb-NO" i="0" baseline="0" dirty="0" err="1" smtClean="0"/>
              <a:t>ko</a:t>
            </a:r>
            <a:r>
              <a:rPr lang="nb-NO" i="0" baseline="0" dirty="0" smtClean="0"/>
              <a:t> </a:t>
            </a:r>
            <a:r>
              <a:rPr lang="nb-NO" i="0" baseline="0" dirty="0" err="1" smtClean="0"/>
              <a:t>dehati</a:t>
            </a:r>
            <a:r>
              <a:rPr lang="nb-NO" i="0" baseline="0" dirty="0" smtClean="0"/>
              <a:t> </a:t>
            </a:r>
            <a:r>
              <a:rPr lang="nb-NO" i="0" baseline="0" dirty="0" err="1" smtClean="0"/>
              <a:t>loog</a:t>
            </a:r>
            <a:r>
              <a:rPr lang="nb-NO" i="0" baseline="0" dirty="0" smtClean="0"/>
              <a:t> </a:t>
            </a:r>
            <a:r>
              <a:rPr lang="nb-NO" i="0" baseline="0" dirty="0" err="1" smtClean="0"/>
              <a:t>bhi</a:t>
            </a:r>
            <a:r>
              <a:rPr lang="nb-NO" i="0" baseline="0" dirty="0" smtClean="0"/>
              <a:t> </a:t>
            </a:r>
            <a:r>
              <a:rPr lang="nb-NO" i="0" baseline="0" dirty="0" err="1" smtClean="0"/>
              <a:t>dekh</a:t>
            </a:r>
            <a:r>
              <a:rPr lang="nb-NO" i="0" baseline="0" dirty="0" smtClean="0"/>
              <a:t> </a:t>
            </a:r>
            <a:r>
              <a:rPr lang="nb-NO" i="0" baseline="0" dirty="0" err="1" smtClean="0"/>
              <a:t>ke</a:t>
            </a:r>
            <a:r>
              <a:rPr lang="nb-NO" i="0" baseline="0" dirty="0" smtClean="0"/>
              <a:t> </a:t>
            </a:r>
            <a:r>
              <a:rPr lang="nb-NO" i="0" baseline="0" dirty="0" err="1" smtClean="0"/>
              <a:t>samajh</a:t>
            </a:r>
            <a:r>
              <a:rPr lang="nb-NO" i="0" baseline="0" dirty="0" smtClean="0"/>
              <a:t> </a:t>
            </a:r>
            <a:r>
              <a:rPr lang="nb-NO" i="0" baseline="0" dirty="0" err="1" smtClean="0"/>
              <a:t>jate</a:t>
            </a:r>
            <a:r>
              <a:rPr lang="nb-NO" i="0" baseline="0" dirty="0" smtClean="0"/>
              <a:t>. </a:t>
            </a:r>
          </a:p>
          <a:p>
            <a:pPr lvl="0">
              <a:buFont typeface="Arial" pitchFamily="34" charset="0"/>
              <a:buChar char="•"/>
            </a:pPr>
            <a:r>
              <a:rPr lang="nb-NO" i="0" baseline="0" dirty="0" smtClean="0"/>
              <a:t> </a:t>
            </a:r>
            <a:r>
              <a:rPr lang="nb-NO" i="0" baseline="0" dirty="0" err="1" smtClean="0"/>
              <a:t>Chand-grehan</a:t>
            </a:r>
            <a:r>
              <a:rPr lang="nb-NO" i="0" baseline="0" dirty="0" smtClean="0"/>
              <a:t>: </a:t>
            </a:r>
            <a:r>
              <a:rPr lang="nb-NO" i="0" baseline="0" dirty="0" err="1" smtClean="0"/>
              <a:t>iss</a:t>
            </a:r>
            <a:r>
              <a:rPr lang="nb-NO" i="0" baseline="0" dirty="0" smtClean="0"/>
              <a:t> </a:t>
            </a:r>
            <a:r>
              <a:rPr lang="nb-NO" i="0" baseline="0" dirty="0" err="1" smtClean="0"/>
              <a:t>me</a:t>
            </a:r>
            <a:r>
              <a:rPr lang="nb-NO" i="0" baseline="0" dirty="0" smtClean="0"/>
              <a:t> </a:t>
            </a:r>
            <a:r>
              <a:rPr lang="nb-NO" i="0" baseline="0" dirty="0" err="1" smtClean="0"/>
              <a:t>bhi</a:t>
            </a:r>
            <a:r>
              <a:rPr lang="nb-NO" i="0" baseline="0" dirty="0" smtClean="0"/>
              <a:t> </a:t>
            </a:r>
            <a:r>
              <a:rPr lang="nb-NO" i="0" baseline="0" dirty="0" err="1" smtClean="0"/>
              <a:t>bohat</a:t>
            </a:r>
            <a:r>
              <a:rPr lang="nb-NO" i="0" baseline="0" dirty="0" smtClean="0"/>
              <a:t> </a:t>
            </a:r>
            <a:r>
              <a:rPr lang="nb-NO" i="0" baseline="0" dirty="0" err="1" smtClean="0"/>
              <a:t>biddaat</a:t>
            </a:r>
            <a:r>
              <a:rPr lang="nb-NO" i="0" baseline="0" dirty="0" smtClean="0"/>
              <a:t> he</a:t>
            </a:r>
          </a:p>
          <a:p>
            <a:pPr lvl="0">
              <a:buFont typeface="Arial" pitchFamily="34" charset="0"/>
              <a:buChar char="•"/>
            </a:pPr>
            <a:r>
              <a:rPr lang="nb-NO" dirty="0" smtClean="0"/>
              <a:t> </a:t>
            </a:r>
            <a:r>
              <a:rPr lang="nb-NO" dirty="0" err="1" smtClean="0"/>
              <a:t>Ek</a:t>
            </a:r>
            <a:r>
              <a:rPr lang="nb-NO" dirty="0" smtClean="0"/>
              <a:t> bar jab </a:t>
            </a:r>
            <a:r>
              <a:rPr lang="nb-NO" dirty="0" err="1" smtClean="0"/>
              <a:t>niyat</a:t>
            </a:r>
            <a:r>
              <a:rPr lang="nb-NO" dirty="0" smtClean="0"/>
              <a:t> </a:t>
            </a:r>
            <a:r>
              <a:rPr lang="nb-NO" dirty="0" err="1" smtClean="0"/>
              <a:t>karr</a:t>
            </a:r>
            <a:r>
              <a:rPr lang="nb-NO" dirty="0" smtClean="0"/>
              <a:t> lete, </a:t>
            </a:r>
            <a:r>
              <a:rPr lang="nb-NO" dirty="0" err="1" smtClean="0"/>
              <a:t>ke</a:t>
            </a:r>
            <a:r>
              <a:rPr lang="nb-NO" dirty="0" smtClean="0"/>
              <a:t> ab </a:t>
            </a:r>
            <a:r>
              <a:rPr lang="nb-NO" dirty="0" err="1" smtClean="0"/>
              <a:t>ghar</a:t>
            </a:r>
            <a:r>
              <a:rPr lang="nb-NO" dirty="0" smtClean="0"/>
              <a:t> se </a:t>
            </a:r>
            <a:r>
              <a:rPr lang="nb-NO" dirty="0" err="1" smtClean="0"/>
              <a:t>nikal</a:t>
            </a:r>
            <a:r>
              <a:rPr lang="nb-NO" dirty="0" smtClean="0"/>
              <a:t> </a:t>
            </a:r>
            <a:r>
              <a:rPr lang="nb-NO" dirty="0" err="1" smtClean="0"/>
              <a:t>rahe</a:t>
            </a:r>
            <a:r>
              <a:rPr lang="nb-NO" dirty="0" smtClean="0"/>
              <a:t> he to </a:t>
            </a:r>
            <a:r>
              <a:rPr lang="nb-NO" dirty="0" err="1" smtClean="0"/>
              <a:t>phir</a:t>
            </a:r>
            <a:r>
              <a:rPr lang="nb-NO" baseline="0" dirty="0" smtClean="0"/>
              <a:t> </a:t>
            </a:r>
            <a:r>
              <a:rPr lang="nb-NO" baseline="0" dirty="0" err="1" smtClean="0"/>
              <a:t>wapis</a:t>
            </a:r>
            <a:r>
              <a:rPr lang="nb-NO" baseline="0" dirty="0" smtClean="0"/>
              <a:t> </a:t>
            </a:r>
            <a:r>
              <a:rPr lang="nb-NO" baseline="0" dirty="0" err="1" smtClean="0"/>
              <a:t>ana</a:t>
            </a:r>
            <a:r>
              <a:rPr lang="nb-NO" baseline="0" dirty="0" smtClean="0"/>
              <a:t> </a:t>
            </a:r>
            <a:r>
              <a:rPr lang="nb-NO" baseline="0" dirty="0" err="1" smtClean="0"/>
              <a:t>parhta</a:t>
            </a:r>
            <a:r>
              <a:rPr lang="nb-NO" baseline="0" dirty="0" smtClean="0"/>
              <a:t> to same </a:t>
            </a:r>
            <a:r>
              <a:rPr lang="nb-NO" baseline="0" dirty="0" err="1" smtClean="0"/>
              <a:t>way</a:t>
            </a:r>
            <a:r>
              <a:rPr lang="nb-NO" baseline="0" dirty="0" smtClean="0"/>
              <a:t> se </a:t>
            </a:r>
            <a:r>
              <a:rPr lang="nb-NO" baseline="0" dirty="0" err="1" smtClean="0"/>
              <a:t>nahin</a:t>
            </a:r>
            <a:r>
              <a:rPr lang="nb-NO" baseline="0" dirty="0" smtClean="0"/>
              <a:t> </a:t>
            </a:r>
            <a:r>
              <a:rPr lang="nb-NO" baseline="0" dirty="0" err="1" smtClean="0"/>
              <a:t>aate</a:t>
            </a:r>
            <a:endParaRPr lang="nb-NO" baseline="0" dirty="0" smtClean="0"/>
          </a:p>
          <a:p>
            <a:pPr lvl="1">
              <a:buFont typeface="Arial" pitchFamily="34" charset="0"/>
              <a:buChar char="•"/>
            </a:pPr>
            <a:r>
              <a:rPr lang="nb-NO" baseline="0" dirty="0" smtClean="0"/>
              <a:t> </a:t>
            </a:r>
            <a:r>
              <a:rPr lang="nb-NO" baseline="0" dirty="0" err="1" smtClean="0"/>
              <a:t>Iss</a:t>
            </a:r>
            <a:r>
              <a:rPr lang="nb-NO" baseline="0" dirty="0" smtClean="0"/>
              <a:t> se </a:t>
            </a:r>
            <a:r>
              <a:rPr lang="nb-NO" baseline="0" dirty="0" err="1" smtClean="0"/>
              <a:t>milta</a:t>
            </a:r>
            <a:r>
              <a:rPr lang="nb-NO" baseline="0" dirty="0" smtClean="0"/>
              <a:t> </a:t>
            </a:r>
            <a:r>
              <a:rPr lang="nb-NO" baseline="0" dirty="0" err="1" smtClean="0"/>
              <a:t>julta</a:t>
            </a:r>
            <a:r>
              <a:rPr lang="nb-NO" baseline="0" dirty="0" smtClean="0"/>
              <a:t> </a:t>
            </a:r>
            <a:r>
              <a:rPr lang="nb-NO" baseline="0" dirty="0" err="1" smtClean="0"/>
              <a:t>biddaat</a:t>
            </a:r>
            <a:r>
              <a:rPr lang="nb-NO" baseline="0" dirty="0" smtClean="0"/>
              <a:t> hum </a:t>
            </a:r>
            <a:r>
              <a:rPr lang="nb-NO" baseline="0" dirty="0" err="1" smtClean="0"/>
              <a:t>musalmano</a:t>
            </a:r>
            <a:r>
              <a:rPr lang="nb-NO" baseline="0" dirty="0" smtClean="0"/>
              <a:t> </a:t>
            </a:r>
            <a:r>
              <a:rPr lang="nb-NO" baseline="0" dirty="0" err="1" smtClean="0"/>
              <a:t>me</a:t>
            </a:r>
            <a:r>
              <a:rPr lang="nb-NO" baseline="0" dirty="0" smtClean="0"/>
              <a:t> </a:t>
            </a:r>
            <a:r>
              <a:rPr lang="nb-NO" baseline="0" dirty="0" err="1" smtClean="0"/>
              <a:t>bhi</a:t>
            </a:r>
            <a:r>
              <a:rPr lang="nb-NO" baseline="0" dirty="0" smtClean="0"/>
              <a:t> he </a:t>
            </a:r>
            <a:r>
              <a:rPr lang="nb-NO" baseline="0" dirty="0" err="1" smtClean="0"/>
              <a:t>aaj</a:t>
            </a:r>
            <a:r>
              <a:rPr lang="nb-NO" baseline="0" dirty="0" smtClean="0"/>
              <a:t>: </a:t>
            </a:r>
          </a:p>
          <a:p>
            <a:pPr lvl="2">
              <a:buFont typeface="Arial" pitchFamily="34" charset="0"/>
              <a:buChar char="•"/>
            </a:pPr>
            <a:r>
              <a:rPr lang="nb-NO" baseline="0" dirty="0" smtClean="0"/>
              <a:t> </a:t>
            </a:r>
            <a:r>
              <a:rPr lang="nb-NO" baseline="0" dirty="0" err="1" smtClean="0"/>
              <a:t>ke</a:t>
            </a:r>
            <a:r>
              <a:rPr lang="nb-NO" baseline="0" dirty="0" smtClean="0"/>
              <a:t> jab </a:t>
            </a:r>
            <a:r>
              <a:rPr lang="nb-NO" baseline="0" dirty="0" err="1" smtClean="0"/>
              <a:t>ehraam</a:t>
            </a:r>
            <a:r>
              <a:rPr lang="nb-NO" baseline="0" dirty="0" smtClean="0"/>
              <a:t> </a:t>
            </a:r>
            <a:r>
              <a:rPr lang="nb-NO" baseline="0" dirty="0" err="1" smtClean="0"/>
              <a:t>pehan</a:t>
            </a:r>
            <a:r>
              <a:rPr lang="nb-NO" baseline="0" dirty="0" smtClean="0"/>
              <a:t> le, to </a:t>
            </a:r>
            <a:r>
              <a:rPr lang="nb-NO" baseline="0" dirty="0" err="1" smtClean="0"/>
              <a:t>phir</a:t>
            </a:r>
            <a:r>
              <a:rPr lang="nb-NO" baseline="0" dirty="0" smtClean="0"/>
              <a:t> uss </a:t>
            </a:r>
            <a:r>
              <a:rPr lang="nb-NO" baseline="0" dirty="0" err="1" smtClean="0"/>
              <a:t>ke</a:t>
            </a:r>
            <a:r>
              <a:rPr lang="nb-NO" baseline="0" dirty="0" smtClean="0"/>
              <a:t> upar se kapra </a:t>
            </a:r>
            <a:r>
              <a:rPr lang="nb-NO" baseline="0" dirty="0" err="1" smtClean="0"/>
              <a:t>nahin</a:t>
            </a:r>
            <a:r>
              <a:rPr lang="nb-NO" baseline="0" dirty="0" smtClean="0"/>
              <a:t> </a:t>
            </a:r>
            <a:r>
              <a:rPr lang="nb-NO" baseline="0" dirty="0" err="1" smtClean="0"/>
              <a:t>guzarna</a:t>
            </a:r>
            <a:r>
              <a:rPr lang="nb-NO" baseline="0" dirty="0" smtClean="0"/>
              <a:t> </a:t>
            </a:r>
            <a:r>
              <a:rPr lang="nb-NO" baseline="0" dirty="0" err="1" smtClean="0"/>
              <a:t>nahin</a:t>
            </a:r>
            <a:r>
              <a:rPr lang="nb-NO" baseline="0" dirty="0" smtClean="0"/>
              <a:t> </a:t>
            </a:r>
            <a:r>
              <a:rPr lang="nb-NO" baseline="0" dirty="0" err="1" smtClean="0"/>
              <a:t>chahye</a:t>
            </a:r>
            <a:endParaRPr lang="nb-NO" baseline="0" dirty="0" smtClean="0"/>
          </a:p>
          <a:p>
            <a:pPr lvl="2">
              <a:buFont typeface="Arial" pitchFamily="34" charset="0"/>
              <a:buChar char="•"/>
            </a:pPr>
            <a:r>
              <a:rPr lang="nb-NO" baseline="0" dirty="0" smtClean="0"/>
              <a:t> </a:t>
            </a:r>
            <a:r>
              <a:rPr lang="nb-NO" baseline="0" dirty="0" err="1" smtClean="0"/>
              <a:t>Quraan-e-pak</a:t>
            </a:r>
            <a:r>
              <a:rPr lang="nb-NO" baseline="0" dirty="0" smtClean="0"/>
              <a:t> </a:t>
            </a:r>
            <a:r>
              <a:rPr lang="nb-NO" baseline="0" dirty="0" err="1" smtClean="0"/>
              <a:t>ko</a:t>
            </a:r>
            <a:r>
              <a:rPr lang="nb-NO" baseline="0" dirty="0" smtClean="0"/>
              <a:t> </a:t>
            </a:r>
            <a:r>
              <a:rPr lang="nb-NO" baseline="0" dirty="0" err="1" smtClean="0"/>
              <a:t>pusht</a:t>
            </a:r>
            <a:r>
              <a:rPr lang="nb-NO" baseline="0" dirty="0" smtClean="0"/>
              <a:t> mat </a:t>
            </a:r>
            <a:r>
              <a:rPr lang="nb-NO" baseline="0" dirty="0" err="1" smtClean="0"/>
              <a:t>karro</a:t>
            </a:r>
            <a:r>
              <a:rPr lang="nb-NO" baseline="0" dirty="0" smtClean="0"/>
              <a:t> (?)</a:t>
            </a:r>
            <a:endParaRPr lang="nb-NO" dirty="0" smtClean="0"/>
          </a:p>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7</a:t>
            </a:fld>
            <a:endParaRPr lang="nb-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i="0" dirty="0" smtClean="0"/>
              <a:t> </a:t>
            </a:r>
            <a:r>
              <a:rPr lang="nb-NO" i="0" dirty="0" err="1" smtClean="0"/>
              <a:t>Neki</a:t>
            </a:r>
            <a:r>
              <a:rPr lang="nb-NO" i="0" dirty="0" smtClean="0"/>
              <a:t> </a:t>
            </a:r>
            <a:r>
              <a:rPr lang="nb-NO" i="0" dirty="0" err="1" smtClean="0"/>
              <a:t>chand</a:t>
            </a:r>
            <a:r>
              <a:rPr lang="nb-NO" i="0" dirty="0" smtClean="0"/>
              <a:t> </a:t>
            </a:r>
            <a:r>
              <a:rPr lang="nb-NO" i="0" dirty="0" err="1" smtClean="0"/>
              <a:t>rasmi</a:t>
            </a:r>
            <a:r>
              <a:rPr lang="nb-NO" i="0" dirty="0" smtClean="0"/>
              <a:t> </a:t>
            </a:r>
            <a:r>
              <a:rPr lang="nb-NO" i="0" dirty="0" err="1" smtClean="0"/>
              <a:t>kaam</a:t>
            </a:r>
            <a:r>
              <a:rPr lang="nb-NO" i="0" dirty="0" smtClean="0"/>
              <a:t> </a:t>
            </a:r>
            <a:r>
              <a:rPr lang="nb-NO" i="0" dirty="0" err="1" smtClean="0"/>
              <a:t>karne</a:t>
            </a:r>
            <a:r>
              <a:rPr lang="nb-NO" i="0" dirty="0" smtClean="0"/>
              <a:t> ka </a:t>
            </a:r>
            <a:r>
              <a:rPr lang="nb-NO" i="0" dirty="0" err="1" smtClean="0"/>
              <a:t>naam</a:t>
            </a:r>
            <a:r>
              <a:rPr lang="nb-NO" i="0" dirty="0" smtClean="0"/>
              <a:t> </a:t>
            </a:r>
            <a:r>
              <a:rPr lang="nb-NO" i="0" dirty="0" err="1" smtClean="0"/>
              <a:t>nahin</a:t>
            </a:r>
            <a:r>
              <a:rPr lang="nb-NO" i="0" dirty="0" smtClean="0"/>
              <a:t> </a:t>
            </a:r>
          </a:p>
          <a:p>
            <a:pPr>
              <a:buFont typeface="Arial" pitchFamily="34" charset="0"/>
              <a:buChar char="•"/>
            </a:pPr>
            <a:r>
              <a:rPr lang="nb-NO" i="0" dirty="0" smtClean="0"/>
              <a:t> </a:t>
            </a:r>
            <a:r>
              <a:rPr lang="nb-NO" i="0" dirty="0" err="1" smtClean="0"/>
              <a:t>Qamyabi</a:t>
            </a:r>
            <a:r>
              <a:rPr lang="nb-NO" i="0" dirty="0" smtClean="0"/>
              <a:t> ka </a:t>
            </a:r>
            <a:r>
              <a:rPr lang="nb-NO" i="0" dirty="0" err="1" smtClean="0"/>
              <a:t>ek</a:t>
            </a:r>
            <a:r>
              <a:rPr lang="nb-NO" i="0" dirty="0" smtClean="0"/>
              <a:t> h </a:t>
            </a:r>
            <a:r>
              <a:rPr lang="nb-NO" i="0" dirty="0" err="1" smtClean="0"/>
              <a:t>iraasta</a:t>
            </a:r>
            <a:r>
              <a:rPr lang="nb-NO" i="0" dirty="0" smtClean="0"/>
              <a:t> he: </a:t>
            </a:r>
            <a:r>
              <a:rPr lang="nb-NO" i="1" dirty="0" err="1" smtClean="0"/>
              <a:t>ittaqul-Laah</a:t>
            </a:r>
            <a:r>
              <a:rPr lang="nb-NO" i="0" dirty="0" smtClean="0"/>
              <a:t> (</a:t>
            </a:r>
            <a:r>
              <a:rPr lang="nb-NO" i="0" dirty="0" err="1" smtClean="0"/>
              <a:t>Allaah</a:t>
            </a:r>
            <a:r>
              <a:rPr lang="nb-NO" i="0" dirty="0" smtClean="0"/>
              <a:t> </a:t>
            </a:r>
            <a:r>
              <a:rPr lang="nb-NO" i="0" dirty="0" err="1" smtClean="0"/>
              <a:t>ta’ala</a:t>
            </a:r>
            <a:r>
              <a:rPr lang="nb-NO" i="0" dirty="0" smtClean="0"/>
              <a:t> se darr </a:t>
            </a:r>
            <a:r>
              <a:rPr lang="nb-NO" i="0" dirty="0" err="1" smtClean="0"/>
              <a:t>jao</a:t>
            </a:r>
            <a:r>
              <a:rPr lang="nb-NO" i="0" dirty="0" smtClean="0"/>
              <a:t>)</a:t>
            </a:r>
            <a:endParaRPr lang="nb-NO" i="0"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8</a:t>
            </a:fld>
            <a:endParaRPr lang="nb-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9</a:t>
            </a:fld>
            <a:endParaRPr lang="nb-N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nb-NO" dirty="0" smtClean="0"/>
              <a:t> </a:t>
            </a:r>
            <a:r>
              <a:rPr lang="nb-NO" i="1" dirty="0" err="1" smtClean="0"/>
              <a:t>kuffu</a:t>
            </a:r>
            <a:r>
              <a:rPr lang="nb-NO" i="1" dirty="0" smtClean="0"/>
              <a:t> ’</a:t>
            </a:r>
            <a:r>
              <a:rPr lang="nb-NO" i="1" dirty="0" err="1" smtClean="0"/>
              <a:t>aydiyakum</a:t>
            </a:r>
            <a:r>
              <a:rPr lang="nb-NO" i="0" dirty="0" smtClean="0"/>
              <a:t>: </a:t>
            </a:r>
            <a:r>
              <a:rPr lang="nb-NO" i="0" dirty="0" err="1" smtClean="0"/>
              <a:t>Makkah</a:t>
            </a:r>
            <a:r>
              <a:rPr lang="nb-NO" i="0" dirty="0" smtClean="0"/>
              <a:t> </a:t>
            </a:r>
            <a:r>
              <a:rPr lang="nb-NO" i="0" dirty="0" err="1" smtClean="0"/>
              <a:t>me</a:t>
            </a:r>
            <a:r>
              <a:rPr lang="nb-NO" i="0" dirty="0" smtClean="0"/>
              <a:t> Nabi (</a:t>
            </a:r>
            <a:r>
              <a:rPr lang="nb-NO" i="0" dirty="0" err="1" smtClean="0"/>
              <a:t>saws</a:t>
            </a:r>
            <a:r>
              <a:rPr lang="nb-NO" i="0" dirty="0" smtClean="0"/>
              <a:t>)</a:t>
            </a:r>
            <a:r>
              <a:rPr lang="nb-NO" i="0" baseline="0" dirty="0" smtClean="0"/>
              <a:t> </a:t>
            </a:r>
            <a:r>
              <a:rPr lang="nb-NO" i="0" baseline="0" dirty="0" err="1" smtClean="0"/>
              <a:t>sahaba-e-karam</a:t>
            </a:r>
            <a:r>
              <a:rPr lang="nb-NO" i="0" baseline="0" dirty="0" smtClean="0"/>
              <a:t> </a:t>
            </a:r>
            <a:r>
              <a:rPr lang="nb-NO" i="0" baseline="0" dirty="0" err="1" smtClean="0"/>
              <a:t>ko</a:t>
            </a:r>
            <a:r>
              <a:rPr lang="nb-NO" i="0" baseline="0" dirty="0" smtClean="0"/>
              <a:t> </a:t>
            </a:r>
            <a:r>
              <a:rPr lang="nb-NO" i="0" baseline="0" dirty="0" err="1" smtClean="0"/>
              <a:t>farmate</a:t>
            </a:r>
            <a:r>
              <a:rPr lang="nb-NO" i="0" baseline="0" dirty="0" smtClean="0"/>
              <a:t> </a:t>
            </a:r>
            <a:r>
              <a:rPr lang="nb-NO" i="0" baseline="0" dirty="0" err="1" smtClean="0"/>
              <a:t>ke</a:t>
            </a:r>
            <a:r>
              <a:rPr lang="nb-NO" i="0" baseline="0" dirty="0" smtClean="0"/>
              <a:t> </a:t>
            </a:r>
            <a:r>
              <a:rPr lang="nb-NO" i="0" baseline="0" dirty="0" err="1" smtClean="0"/>
              <a:t>haath</a:t>
            </a:r>
            <a:r>
              <a:rPr lang="nb-NO" i="0" baseline="0" dirty="0" smtClean="0"/>
              <a:t> </a:t>
            </a:r>
            <a:r>
              <a:rPr lang="nb-NO" i="0" baseline="0" dirty="0" err="1" smtClean="0"/>
              <a:t>rook</a:t>
            </a:r>
            <a:r>
              <a:rPr lang="nb-NO" i="0" baseline="0" dirty="0" smtClean="0"/>
              <a:t> </a:t>
            </a:r>
            <a:r>
              <a:rPr lang="nb-NO" i="0" baseline="0" dirty="0" err="1" smtClean="0"/>
              <a:t>ke</a:t>
            </a:r>
            <a:r>
              <a:rPr lang="nb-NO" i="0" baseline="0" dirty="0" smtClean="0"/>
              <a:t> </a:t>
            </a:r>
            <a:r>
              <a:rPr lang="nb-NO" i="0" baseline="0" dirty="0" err="1" smtClean="0"/>
              <a:t>rakho</a:t>
            </a:r>
            <a:r>
              <a:rPr lang="nb-NO" i="0" baseline="0" dirty="0" smtClean="0"/>
              <a:t> </a:t>
            </a:r>
            <a:r>
              <a:rPr lang="nb-NO" i="0" baseline="0" dirty="0" err="1" smtClean="0"/>
              <a:t>apna</a:t>
            </a:r>
            <a:r>
              <a:rPr lang="nb-NO" i="0" baseline="0" dirty="0" smtClean="0"/>
              <a:t> </a:t>
            </a:r>
          </a:p>
          <a:p>
            <a:pPr>
              <a:buFont typeface="Arial" pitchFamily="34" charset="0"/>
              <a:buChar char="•"/>
            </a:pPr>
            <a:r>
              <a:rPr lang="nb-NO" i="0" baseline="0" dirty="0" smtClean="0"/>
              <a:t> Jab </a:t>
            </a:r>
            <a:r>
              <a:rPr lang="nb-NO" i="0" baseline="0" dirty="0" err="1" smtClean="0"/>
              <a:t>Madinah</a:t>
            </a:r>
            <a:r>
              <a:rPr lang="nb-NO" i="0" baseline="0" dirty="0" smtClean="0"/>
              <a:t> </a:t>
            </a:r>
            <a:r>
              <a:rPr lang="nb-NO" i="0" baseline="0" dirty="0" err="1" smtClean="0"/>
              <a:t>me</a:t>
            </a:r>
            <a:r>
              <a:rPr lang="nb-NO" i="0" baseline="0" dirty="0" smtClean="0"/>
              <a:t> </a:t>
            </a:r>
            <a:r>
              <a:rPr lang="nb-NO" i="0" baseline="0" dirty="0" err="1" smtClean="0"/>
              <a:t>aye</a:t>
            </a:r>
            <a:r>
              <a:rPr lang="nb-NO" i="0" baseline="0" dirty="0" smtClean="0"/>
              <a:t>, to </a:t>
            </a:r>
            <a:r>
              <a:rPr lang="nb-NO" i="0" baseline="0" dirty="0" err="1" smtClean="0"/>
              <a:t>phir</a:t>
            </a:r>
            <a:r>
              <a:rPr lang="nb-NO" i="0" baseline="0" dirty="0" smtClean="0"/>
              <a:t> </a:t>
            </a:r>
            <a:r>
              <a:rPr lang="nb-NO" i="0" baseline="0" dirty="0" err="1" smtClean="0"/>
              <a:t>ijazat</a:t>
            </a:r>
            <a:r>
              <a:rPr lang="nb-NO" i="0" baseline="0" dirty="0" smtClean="0"/>
              <a:t> de di </a:t>
            </a:r>
            <a:r>
              <a:rPr lang="nb-NO" i="0" baseline="0" dirty="0" err="1" smtClean="0"/>
              <a:t>gai</a:t>
            </a:r>
            <a:r>
              <a:rPr lang="nb-NO" i="0" baseline="0" dirty="0" smtClean="0"/>
              <a:t> </a:t>
            </a:r>
          </a:p>
          <a:p>
            <a:pPr>
              <a:buFont typeface="Arial" pitchFamily="34" charset="0"/>
              <a:buChar char="•"/>
            </a:pPr>
            <a:r>
              <a:rPr lang="nb-NO" i="0" baseline="0" dirty="0" smtClean="0"/>
              <a:t> </a:t>
            </a:r>
            <a:r>
              <a:rPr lang="nb-NO" i="0" baseline="0" dirty="0" err="1" smtClean="0"/>
              <a:t>ziyadti</a:t>
            </a:r>
            <a:r>
              <a:rPr lang="nb-NO" i="0" baseline="0" dirty="0" smtClean="0"/>
              <a:t> </a:t>
            </a:r>
            <a:r>
              <a:rPr lang="nb-NO" i="0" baseline="0" dirty="0" err="1" smtClean="0"/>
              <a:t>na</a:t>
            </a:r>
            <a:r>
              <a:rPr lang="nb-NO" i="0" baseline="0" dirty="0" smtClean="0"/>
              <a:t> </a:t>
            </a:r>
            <a:r>
              <a:rPr lang="nb-NO" i="0" baseline="0" dirty="0" err="1" smtClean="0"/>
              <a:t>karro</a:t>
            </a:r>
            <a:r>
              <a:rPr lang="nb-NO" i="0" baseline="0" dirty="0" smtClean="0"/>
              <a:t>: </a:t>
            </a:r>
            <a:r>
              <a:rPr lang="nb-NO" i="0" baseline="0" dirty="0" err="1" smtClean="0"/>
              <a:t>sirf</a:t>
            </a:r>
            <a:r>
              <a:rPr lang="nb-NO" i="0" baseline="0" dirty="0" smtClean="0"/>
              <a:t> </a:t>
            </a:r>
            <a:r>
              <a:rPr lang="nb-NO" i="0" baseline="0" dirty="0" err="1" smtClean="0"/>
              <a:t>unhi</a:t>
            </a:r>
            <a:r>
              <a:rPr lang="nb-NO" i="0" baseline="0" dirty="0" smtClean="0"/>
              <a:t> se </a:t>
            </a:r>
            <a:r>
              <a:rPr lang="nb-NO" i="0" baseline="0" dirty="0" err="1" smtClean="0"/>
              <a:t>larai</a:t>
            </a:r>
            <a:r>
              <a:rPr lang="nb-NO" i="0" baseline="0" dirty="0" smtClean="0"/>
              <a:t> </a:t>
            </a:r>
            <a:r>
              <a:rPr lang="nb-NO" i="0" baseline="0" dirty="0" err="1" smtClean="0"/>
              <a:t>karro</a:t>
            </a:r>
            <a:r>
              <a:rPr lang="nb-NO" i="0" baseline="0" dirty="0" smtClean="0"/>
              <a:t>, jo </a:t>
            </a:r>
            <a:r>
              <a:rPr lang="nb-NO" i="0" baseline="0" dirty="0" err="1" smtClean="0"/>
              <a:t>tum</a:t>
            </a:r>
            <a:r>
              <a:rPr lang="nb-NO" i="0" baseline="0" dirty="0" smtClean="0"/>
              <a:t> se </a:t>
            </a:r>
            <a:r>
              <a:rPr lang="nb-NO" i="0" baseline="0" dirty="0" err="1" smtClean="0"/>
              <a:t>larte</a:t>
            </a:r>
            <a:r>
              <a:rPr lang="nb-NO" i="0" baseline="0" dirty="0" smtClean="0"/>
              <a:t> he </a:t>
            </a:r>
          </a:p>
          <a:p>
            <a:pPr lvl="1">
              <a:buFont typeface="Arial" pitchFamily="34" charset="0"/>
              <a:buChar char="•"/>
            </a:pPr>
            <a:r>
              <a:rPr lang="nb-NO" i="0" baseline="0" dirty="0" smtClean="0"/>
              <a:t> </a:t>
            </a:r>
            <a:r>
              <a:rPr lang="nb-NO" i="0" baseline="0" dirty="0" err="1" smtClean="0"/>
              <a:t>Aaj</a:t>
            </a:r>
            <a:r>
              <a:rPr lang="nb-NO" i="0" baseline="0" dirty="0" smtClean="0"/>
              <a:t> </a:t>
            </a:r>
            <a:r>
              <a:rPr lang="nb-NO" i="0" baseline="0" dirty="0" err="1" smtClean="0"/>
              <a:t>ke</a:t>
            </a:r>
            <a:r>
              <a:rPr lang="nb-NO" i="0" baseline="0" dirty="0" smtClean="0"/>
              <a:t> </a:t>
            </a:r>
            <a:r>
              <a:rPr lang="nb-NO" i="0" baseline="0" dirty="0" err="1" smtClean="0"/>
              <a:t>daur</a:t>
            </a:r>
            <a:r>
              <a:rPr lang="nb-NO" i="0" baseline="0" dirty="0" smtClean="0"/>
              <a:t> </a:t>
            </a:r>
            <a:r>
              <a:rPr lang="nb-NO" i="0" baseline="0" dirty="0" err="1" smtClean="0"/>
              <a:t>ki</a:t>
            </a:r>
            <a:r>
              <a:rPr lang="nb-NO" i="0" baseline="0" dirty="0" smtClean="0"/>
              <a:t> </a:t>
            </a:r>
            <a:r>
              <a:rPr lang="nb-NO" i="0" baseline="0" dirty="0" err="1" smtClean="0"/>
              <a:t>jang</a:t>
            </a:r>
            <a:r>
              <a:rPr lang="nb-NO" i="0" baseline="0" dirty="0" smtClean="0"/>
              <a:t>? Bomb laga </a:t>
            </a:r>
            <a:r>
              <a:rPr lang="nb-NO" i="0" baseline="0" dirty="0" err="1" smtClean="0"/>
              <a:t>ke</a:t>
            </a:r>
            <a:r>
              <a:rPr lang="nb-NO" i="0" baseline="0" dirty="0" smtClean="0"/>
              <a:t> </a:t>
            </a:r>
            <a:r>
              <a:rPr lang="nb-NO" i="0" baseline="0" dirty="0" err="1" smtClean="0"/>
              <a:t>sare</a:t>
            </a:r>
            <a:r>
              <a:rPr lang="nb-NO" i="0" baseline="0" dirty="0" smtClean="0"/>
              <a:t> </a:t>
            </a:r>
            <a:r>
              <a:rPr lang="nb-NO" i="0" baseline="0" dirty="0" err="1" smtClean="0"/>
              <a:t>shehriyo</a:t>
            </a:r>
            <a:r>
              <a:rPr lang="nb-NO" i="0" baseline="0" dirty="0" smtClean="0"/>
              <a:t> </a:t>
            </a:r>
            <a:r>
              <a:rPr lang="nb-NO" i="0" baseline="0" dirty="0" err="1" smtClean="0"/>
              <a:t>ko</a:t>
            </a:r>
            <a:r>
              <a:rPr lang="nb-NO" i="0" baseline="0" dirty="0" smtClean="0"/>
              <a:t> </a:t>
            </a:r>
            <a:r>
              <a:rPr lang="nb-NO" i="0" baseline="0" dirty="0" err="1" smtClean="0"/>
              <a:t>maar</a:t>
            </a:r>
            <a:r>
              <a:rPr lang="nb-NO" i="0" baseline="0" dirty="0" smtClean="0"/>
              <a:t> </a:t>
            </a:r>
            <a:r>
              <a:rPr lang="nb-NO" i="0" baseline="0" dirty="0" err="1" smtClean="0"/>
              <a:t>dete</a:t>
            </a:r>
            <a:r>
              <a:rPr lang="nb-NO" i="0" baseline="0" dirty="0" smtClean="0"/>
              <a:t> he</a:t>
            </a:r>
          </a:p>
          <a:p>
            <a:pPr lvl="0">
              <a:buFont typeface="Arial" pitchFamily="34" charset="0"/>
              <a:buChar char="•"/>
            </a:pPr>
            <a:r>
              <a:rPr lang="nb-NO" i="0" baseline="0" dirty="0" smtClean="0"/>
              <a:t> 1) jo </a:t>
            </a:r>
            <a:r>
              <a:rPr lang="nb-NO" i="0" baseline="0" dirty="0" err="1" smtClean="0"/>
              <a:t>kafir</a:t>
            </a:r>
            <a:r>
              <a:rPr lang="nb-NO" i="0" baseline="0" dirty="0" smtClean="0"/>
              <a:t> </a:t>
            </a:r>
            <a:r>
              <a:rPr lang="nb-NO" i="0" baseline="0" dirty="0" err="1" smtClean="0"/>
              <a:t>larne</a:t>
            </a:r>
            <a:r>
              <a:rPr lang="nb-NO" i="0" baseline="0" dirty="0" smtClean="0"/>
              <a:t> </a:t>
            </a:r>
            <a:r>
              <a:rPr lang="nb-NO" i="0" baseline="0" dirty="0" err="1" smtClean="0"/>
              <a:t>aya</a:t>
            </a:r>
            <a:r>
              <a:rPr lang="nb-NO" i="0" baseline="0" dirty="0" smtClean="0"/>
              <a:t> he, </a:t>
            </a:r>
            <a:r>
              <a:rPr lang="nb-NO" i="0" baseline="0" dirty="0" err="1" smtClean="0"/>
              <a:t>sirf</a:t>
            </a:r>
            <a:r>
              <a:rPr lang="nb-NO" i="0" baseline="0" dirty="0" smtClean="0"/>
              <a:t> uss se </a:t>
            </a:r>
            <a:r>
              <a:rPr lang="nb-NO" i="0" baseline="0" dirty="0" err="1" smtClean="0"/>
              <a:t>laro</a:t>
            </a:r>
            <a:r>
              <a:rPr lang="nb-NO" i="0" baseline="0" dirty="0" smtClean="0"/>
              <a:t> 2) </a:t>
            </a:r>
            <a:r>
              <a:rPr lang="nb-NO" i="0" baseline="0" dirty="0" err="1" smtClean="0"/>
              <a:t>bacho</a:t>
            </a:r>
            <a:r>
              <a:rPr lang="nb-NO" i="0" baseline="0" dirty="0" smtClean="0"/>
              <a:t>, </a:t>
            </a:r>
            <a:r>
              <a:rPr lang="nb-NO" i="0" baseline="0" dirty="0" err="1" smtClean="0"/>
              <a:t>aurton</a:t>
            </a:r>
            <a:r>
              <a:rPr lang="nb-NO" i="0" baseline="0" dirty="0" smtClean="0"/>
              <a:t> aur </a:t>
            </a:r>
            <a:r>
              <a:rPr lang="nb-NO" i="0" baseline="0" dirty="0" err="1" smtClean="0"/>
              <a:t>boro</a:t>
            </a:r>
            <a:r>
              <a:rPr lang="nb-NO" i="0" baseline="0" dirty="0" smtClean="0"/>
              <a:t> </a:t>
            </a:r>
            <a:r>
              <a:rPr lang="nb-NO" i="0" baseline="0" dirty="0" err="1" smtClean="0"/>
              <a:t>pe</a:t>
            </a:r>
            <a:r>
              <a:rPr lang="nb-NO" i="0" baseline="0" dirty="0" smtClean="0"/>
              <a:t> </a:t>
            </a:r>
            <a:r>
              <a:rPr lang="nb-NO" i="0" baseline="0" dirty="0" err="1" smtClean="0"/>
              <a:t>haath</a:t>
            </a:r>
            <a:r>
              <a:rPr lang="nb-NO" i="0" baseline="0" dirty="0" smtClean="0"/>
              <a:t> </a:t>
            </a:r>
            <a:r>
              <a:rPr lang="nb-NO" i="0" baseline="0" dirty="0" err="1" smtClean="0"/>
              <a:t>nahin</a:t>
            </a:r>
            <a:r>
              <a:rPr lang="nb-NO" i="0" baseline="0" dirty="0" smtClean="0"/>
              <a:t> </a:t>
            </a:r>
            <a:r>
              <a:rPr lang="nb-NO" i="0" baseline="0" dirty="0" err="1" smtClean="0"/>
              <a:t>uthana</a:t>
            </a:r>
            <a:r>
              <a:rPr lang="nb-NO" i="0" baseline="0" dirty="0" smtClean="0"/>
              <a:t>, </a:t>
            </a:r>
            <a:r>
              <a:rPr lang="nb-NO" i="0" baseline="0" dirty="0" err="1" smtClean="0"/>
              <a:t>apahaj</a:t>
            </a:r>
            <a:r>
              <a:rPr lang="nb-NO" i="0" baseline="0" dirty="0" smtClean="0"/>
              <a:t> </a:t>
            </a:r>
            <a:r>
              <a:rPr lang="nb-NO" i="0" baseline="0" dirty="0" err="1" smtClean="0"/>
              <a:t>loogon</a:t>
            </a:r>
            <a:r>
              <a:rPr lang="nb-NO" i="0" baseline="0" dirty="0" smtClean="0"/>
              <a:t> </a:t>
            </a:r>
            <a:r>
              <a:rPr lang="nb-NO" i="0" baseline="0" dirty="0" err="1" smtClean="0"/>
              <a:t>pe</a:t>
            </a:r>
            <a:r>
              <a:rPr lang="nb-NO" i="0" baseline="0" dirty="0" smtClean="0"/>
              <a:t> </a:t>
            </a:r>
            <a:r>
              <a:rPr lang="nb-NO" i="0" baseline="0" dirty="0" err="1" smtClean="0"/>
              <a:t>haath</a:t>
            </a:r>
            <a:r>
              <a:rPr lang="nb-NO" i="0" baseline="0" dirty="0" smtClean="0"/>
              <a:t> </a:t>
            </a:r>
            <a:r>
              <a:rPr lang="nb-NO" i="0" baseline="0" dirty="0" err="1" smtClean="0"/>
              <a:t>nahin</a:t>
            </a:r>
            <a:r>
              <a:rPr lang="nb-NO" i="0" baseline="0" dirty="0" smtClean="0"/>
              <a:t> </a:t>
            </a:r>
            <a:r>
              <a:rPr lang="nb-NO" i="0" baseline="0" dirty="0" err="1" smtClean="0"/>
              <a:t>uthaana</a:t>
            </a:r>
            <a:r>
              <a:rPr lang="nb-NO" i="0" baseline="0" dirty="0" smtClean="0"/>
              <a:t> 3) inn ka </a:t>
            </a:r>
            <a:r>
              <a:rPr lang="nb-NO" i="0" baseline="0" dirty="0" err="1" smtClean="0"/>
              <a:t>musla</a:t>
            </a:r>
            <a:r>
              <a:rPr lang="nb-NO" i="0" baseline="0" dirty="0" smtClean="0"/>
              <a:t> </a:t>
            </a:r>
            <a:r>
              <a:rPr lang="nb-NO" i="0" baseline="0" dirty="0" err="1" smtClean="0"/>
              <a:t>na</a:t>
            </a:r>
            <a:r>
              <a:rPr lang="nb-NO" i="0" baseline="0" dirty="0" smtClean="0"/>
              <a:t> </a:t>
            </a:r>
            <a:r>
              <a:rPr lang="nb-NO" i="0" baseline="0" dirty="0" err="1" smtClean="0"/>
              <a:t>karna</a:t>
            </a:r>
            <a:r>
              <a:rPr lang="nb-NO" i="0" baseline="0" dirty="0" smtClean="0"/>
              <a:t> (</a:t>
            </a:r>
            <a:r>
              <a:rPr lang="nb-NO" i="0" baseline="0" dirty="0" err="1" smtClean="0"/>
              <a:t>ya’ni</a:t>
            </a:r>
            <a:r>
              <a:rPr lang="nb-NO" i="0" baseline="0" dirty="0" smtClean="0"/>
              <a:t> bodyparts </a:t>
            </a:r>
            <a:r>
              <a:rPr lang="nb-NO" i="0" baseline="0" dirty="0" err="1" smtClean="0"/>
              <a:t>ko</a:t>
            </a:r>
            <a:r>
              <a:rPr lang="nb-NO" i="0" baseline="0" dirty="0" smtClean="0"/>
              <a:t> </a:t>
            </a:r>
            <a:r>
              <a:rPr lang="nb-NO" i="0" baseline="0" dirty="0" err="1" smtClean="0"/>
              <a:t>alag</a:t>
            </a:r>
            <a:r>
              <a:rPr lang="nb-NO" i="0" baseline="0" dirty="0" smtClean="0"/>
              <a:t> </a:t>
            </a:r>
            <a:r>
              <a:rPr lang="nb-NO" i="0" baseline="0" dirty="0" err="1" smtClean="0"/>
              <a:t>karna</a:t>
            </a:r>
            <a:r>
              <a:rPr lang="nb-NO" i="0" baseline="0" dirty="0" smtClean="0"/>
              <a:t>)</a:t>
            </a:r>
          </a:p>
          <a:p>
            <a:pPr lvl="0">
              <a:buFont typeface="Arial" pitchFamily="34" charset="0"/>
              <a:buChar char="•"/>
            </a:pPr>
            <a:r>
              <a:rPr lang="nb-NO" i="0" baseline="0" dirty="0" smtClean="0"/>
              <a:t> </a:t>
            </a:r>
            <a:r>
              <a:rPr lang="nb-NO" i="0" baseline="0" dirty="0" err="1" smtClean="0"/>
              <a:t>Zyadti</a:t>
            </a:r>
            <a:r>
              <a:rPr lang="nb-NO" i="0" baseline="0" dirty="0" smtClean="0"/>
              <a:t>:</a:t>
            </a:r>
          </a:p>
          <a:p>
            <a:pPr lvl="1">
              <a:buFont typeface="Arial" pitchFamily="34" charset="0"/>
              <a:buChar char="•"/>
            </a:pPr>
            <a:r>
              <a:rPr lang="nb-NO" i="0" baseline="0" dirty="0" smtClean="0"/>
              <a:t> </a:t>
            </a:r>
            <a:r>
              <a:rPr lang="nb-NO" i="0" baseline="0" dirty="0" err="1" smtClean="0"/>
              <a:t>Ibn</a:t>
            </a:r>
            <a:r>
              <a:rPr lang="nb-NO" i="0" baseline="0" dirty="0" smtClean="0"/>
              <a:t> </a:t>
            </a:r>
            <a:r>
              <a:rPr lang="nb-NO" i="0" baseline="0" dirty="0" err="1" smtClean="0"/>
              <a:t>Tamiyya</a:t>
            </a:r>
            <a:r>
              <a:rPr lang="nb-NO" i="0" baseline="0" dirty="0" smtClean="0"/>
              <a:t>: </a:t>
            </a:r>
            <a:r>
              <a:rPr lang="nb-NO" i="0" baseline="0" dirty="0" err="1" smtClean="0"/>
              <a:t>koi</a:t>
            </a:r>
            <a:r>
              <a:rPr lang="nb-NO" i="0" baseline="0" dirty="0" smtClean="0"/>
              <a:t> </a:t>
            </a:r>
            <a:r>
              <a:rPr lang="nb-NO" i="0" baseline="0" dirty="0" err="1" smtClean="0"/>
              <a:t>haqumat</a:t>
            </a:r>
            <a:r>
              <a:rPr lang="nb-NO" i="0" baseline="0" dirty="0" smtClean="0"/>
              <a:t> </a:t>
            </a:r>
            <a:r>
              <a:rPr lang="nb-NO" i="0" baseline="0" dirty="0" err="1" smtClean="0"/>
              <a:t>kufar</a:t>
            </a:r>
            <a:r>
              <a:rPr lang="nb-NO" i="0" baseline="0" dirty="0" smtClean="0"/>
              <a:t> </a:t>
            </a:r>
            <a:r>
              <a:rPr lang="nb-NO" i="0" baseline="0" dirty="0" err="1" smtClean="0"/>
              <a:t>ke</a:t>
            </a:r>
            <a:r>
              <a:rPr lang="nb-NO" i="0" baseline="0" dirty="0" smtClean="0"/>
              <a:t> </a:t>
            </a:r>
            <a:r>
              <a:rPr lang="nb-NO" i="0" baseline="0" dirty="0" err="1" smtClean="0"/>
              <a:t>nizaam</a:t>
            </a:r>
            <a:r>
              <a:rPr lang="nb-NO" i="0" baseline="0" dirty="0" smtClean="0"/>
              <a:t> </a:t>
            </a:r>
            <a:r>
              <a:rPr lang="nb-NO" i="0" baseline="0" dirty="0" err="1" smtClean="0"/>
              <a:t>pe</a:t>
            </a:r>
            <a:r>
              <a:rPr lang="nb-NO" i="0" baseline="0" dirty="0" smtClean="0"/>
              <a:t> </a:t>
            </a:r>
            <a:r>
              <a:rPr lang="nb-NO" i="0" baseline="0" dirty="0" err="1" smtClean="0"/>
              <a:t>reh</a:t>
            </a:r>
            <a:r>
              <a:rPr lang="nb-NO" i="0" baseline="0" dirty="0" smtClean="0"/>
              <a:t> </a:t>
            </a:r>
            <a:r>
              <a:rPr lang="nb-NO" i="0" baseline="0" dirty="0" err="1" smtClean="0"/>
              <a:t>sakti</a:t>
            </a:r>
            <a:r>
              <a:rPr lang="nb-NO" i="0" baseline="0" dirty="0" smtClean="0"/>
              <a:t> he, </a:t>
            </a:r>
            <a:r>
              <a:rPr lang="nb-NO" i="0" baseline="0" dirty="0" err="1" smtClean="0"/>
              <a:t>magar</a:t>
            </a:r>
            <a:r>
              <a:rPr lang="nb-NO" i="0" baseline="0" dirty="0" smtClean="0"/>
              <a:t> </a:t>
            </a:r>
            <a:r>
              <a:rPr lang="nb-NO" i="0" baseline="0" dirty="0" err="1" smtClean="0"/>
              <a:t>zyadti</a:t>
            </a:r>
            <a:r>
              <a:rPr lang="nb-NO" i="0" baseline="0" dirty="0" smtClean="0"/>
              <a:t> </a:t>
            </a:r>
            <a:r>
              <a:rPr lang="nb-NO" i="0" baseline="0" dirty="0" err="1" smtClean="0"/>
              <a:t>ke</a:t>
            </a:r>
            <a:r>
              <a:rPr lang="nb-NO" i="0" baseline="0" dirty="0" smtClean="0"/>
              <a:t> </a:t>
            </a:r>
            <a:r>
              <a:rPr lang="nb-NO" i="0" baseline="0" dirty="0" err="1" smtClean="0"/>
              <a:t>nizaam</a:t>
            </a:r>
            <a:r>
              <a:rPr lang="nb-NO" i="0" baseline="0" dirty="0" smtClean="0"/>
              <a:t> </a:t>
            </a:r>
            <a:r>
              <a:rPr lang="nb-NO" i="0" baseline="0" dirty="0" err="1" smtClean="0"/>
              <a:t>pe</a:t>
            </a:r>
            <a:r>
              <a:rPr lang="nb-NO" i="0" baseline="0" dirty="0" smtClean="0"/>
              <a:t> </a:t>
            </a:r>
            <a:r>
              <a:rPr lang="nb-NO" i="0" baseline="0" dirty="0" err="1" smtClean="0"/>
              <a:t>nahin</a:t>
            </a:r>
            <a:endParaRPr lang="nb-NO" i="0" baseline="0" dirty="0" smtClean="0"/>
          </a:p>
          <a:p>
            <a:pPr lvl="1">
              <a:buFont typeface="Arial" pitchFamily="34" charset="0"/>
              <a:buChar char="•"/>
            </a:pPr>
            <a:r>
              <a:rPr lang="nb-NO" i="0" baseline="0" dirty="0" smtClean="0"/>
              <a:t> </a:t>
            </a:r>
            <a:r>
              <a:rPr lang="nb-NO" i="0" baseline="0" dirty="0" err="1" smtClean="0"/>
              <a:t>ziyadti</a:t>
            </a:r>
            <a:r>
              <a:rPr lang="nb-NO" i="0" baseline="0" dirty="0" smtClean="0"/>
              <a:t> = </a:t>
            </a:r>
            <a:r>
              <a:rPr lang="nb-NO" i="0" baseline="0" dirty="0" err="1" smtClean="0"/>
              <a:t>extremism</a:t>
            </a:r>
            <a:r>
              <a:rPr lang="nb-NO" i="0" baseline="0" dirty="0" smtClean="0"/>
              <a:t> (</a:t>
            </a:r>
            <a:r>
              <a:rPr lang="nb-NO" i="0" baseline="0" dirty="0" err="1" smtClean="0"/>
              <a:t>maal</a:t>
            </a:r>
            <a:r>
              <a:rPr lang="nb-NO" i="0" baseline="0" dirty="0" smtClean="0"/>
              <a:t> </a:t>
            </a:r>
            <a:r>
              <a:rPr lang="nb-NO" i="0" baseline="0" dirty="0" err="1" smtClean="0"/>
              <a:t>harch</a:t>
            </a:r>
            <a:r>
              <a:rPr lang="nb-NO" i="0" baseline="0" dirty="0" smtClean="0"/>
              <a:t> </a:t>
            </a:r>
            <a:r>
              <a:rPr lang="nb-NO" i="0" baseline="0" dirty="0" err="1" smtClean="0"/>
              <a:t>karne</a:t>
            </a:r>
            <a:r>
              <a:rPr lang="nb-NO" i="0" baseline="0" dirty="0" smtClean="0"/>
              <a:t> </a:t>
            </a:r>
            <a:r>
              <a:rPr lang="nb-NO" i="0" baseline="0" dirty="0" err="1" smtClean="0"/>
              <a:t>me</a:t>
            </a:r>
            <a:r>
              <a:rPr lang="nb-NO" i="0" baseline="0" dirty="0" smtClean="0"/>
              <a:t>, </a:t>
            </a:r>
            <a:r>
              <a:rPr lang="nb-NO" i="0" baseline="0" dirty="0" err="1" smtClean="0"/>
              <a:t>khane</a:t>
            </a:r>
            <a:r>
              <a:rPr lang="nb-NO" i="0" baseline="0" dirty="0" smtClean="0"/>
              <a:t> pine </a:t>
            </a:r>
            <a:r>
              <a:rPr lang="nb-NO" i="0" baseline="0" dirty="0" err="1" smtClean="0"/>
              <a:t>me</a:t>
            </a:r>
            <a:r>
              <a:rPr lang="nb-NO" i="0" baseline="0" dirty="0" smtClean="0"/>
              <a:t> osv.)</a:t>
            </a:r>
          </a:p>
          <a:p>
            <a:pPr lvl="1">
              <a:buFont typeface="Arial" pitchFamily="34" charset="0"/>
              <a:buNone/>
            </a:pPr>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13</a:t>
            </a:fld>
            <a:endParaRPr lang="nb-N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dirty="0"/>
          </a:p>
        </p:txBody>
      </p:sp>
      <p:sp>
        <p:nvSpPr>
          <p:cNvPr id="4" name="Slide Number Placeholder 3"/>
          <p:cNvSpPr>
            <a:spLocks noGrp="1"/>
          </p:cNvSpPr>
          <p:nvPr>
            <p:ph type="sldNum" sz="quarter" idx="10"/>
          </p:nvPr>
        </p:nvSpPr>
        <p:spPr/>
        <p:txBody>
          <a:bodyPr/>
          <a:lstStyle/>
          <a:p>
            <a:fld id="{0896BAA8-1EDF-45DA-B0E8-0C02468C5739}" type="slidenum">
              <a:rPr lang="nb-NO" smtClean="0"/>
              <a:pPr/>
              <a:t>16</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smtClean="0"/>
              <a:t>Click to edit Master title style</a:t>
            </a:r>
            <a:endParaRPr lang="en-US"/>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BAC5A79A-0266-4373-B961-D63926166091}" type="datetimeFigureOut">
              <a:rPr lang="en-US" smtClean="0"/>
              <a:pPr/>
              <a:t>1/23/2011</a:t>
            </a:fld>
            <a:endParaRPr lang="en-US"/>
          </a:p>
        </p:txBody>
      </p:sp>
      <p:sp>
        <p:nvSpPr>
          <p:cNvPr id="5" name="Footer Placeholder 4"/>
          <p:cNvSpPr>
            <a:spLocks noGrp="1"/>
          </p:cNvSpPr>
          <p:nvPr>
            <p:ph type="ftr" sz="quarter" idx="11"/>
          </p:nvPr>
        </p:nvSpPr>
        <p:spPr>
          <a:xfrm>
            <a:off x="3124200" y="6521824"/>
            <a:ext cx="2895600" cy="259976"/>
          </a:xfrm>
        </p:spPr>
        <p:txBody>
          <a:bodyPr/>
          <a:lstStyle/>
          <a:p>
            <a:endParaRPr lang="en-US"/>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DF0A79F9-84DB-4A87-9834-2A4AB5101FE6}" type="slidenum">
              <a:rPr lang="en-US" smtClean="0"/>
              <a:pPr/>
              <a:t>‹#›</a:t>
            </a:fld>
            <a:endParaRPr lang="en-US"/>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C5A79A-0266-4373-B961-D63926166091}" type="datetimeFigureOut">
              <a:rPr lang="en-US" smtClean="0"/>
              <a:pPr/>
              <a:t>1/23/2011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sp>
        <p:nvSpPr>
          <p:cNvPr id="2" name="Title 1"/>
          <p:cNvSpPr>
            <a:spLocks noGrp="1"/>
          </p:cNvSpPr>
          <p:nvPr>
            <p:ph type="title"/>
          </p:nvPr>
        </p:nvSpPr>
        <p:spPr>
          <a:xfrm>
            <a:off x="1447800" y="609600"/>
            <a:ext cx="6629400" cy="1143000"/>
          </a:xfrm>
        </p:spPr>
        <p:txBody>
          <a:body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5A79A-0266-4373-B961-D63926166091}" type="datetimeFigureOut">
              <a:rPr lang="en-US" smtClean="0"/>
              <a:pPr/>
              <a:t>1/23/2011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5A79A-0266-4373-B961-D63926166091}" type="datetimeFigureOut">
              <a:rPr lang="en-US" smtClean="0"/>
              <a:pPr/>
              <a:t>1/23/2011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5A79A-0266-4373-B961-D63926166091}" type="datetimeFigureOut">
              <a:rPr lang="en-US" smtClean="0"/>
              <a:pPr/>
              <a:t>1/23/2011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en-US" smtClean="0"/>
              <a:t>Click to edit Master text styles</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20000">
              <a:srgbClr val="000040"/>
            </a:gs>
            <a:gs pos="56000">
              <a:srgbClr val="400040"/>
            </a:gs>
            <a:gs pos="75000">
              <a:srgbClr val="8F0040"/>
            </a:gs>
            <a:gs pos="96000">
              <a:srgbClr val="F27300"/>
            </a:gs>
            <a:gs pos="100000">
              <a:srgbClr val="FFBF00"/>
            </a:gs>
          </a:gsLst>
          <a:lin ang="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smtClean="0"/>
              <a:t>Click to edit Master title style</a:t>
            </a:r>
            <a:endParaRPr lang="en-US"/>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BAC5A79A-0266-4373-B961-D63926166091}" type="datetimeFigureOut">
              <a:rPr lang="en-US" smtClean="0"/>
              <a:pPr/>
              <a:t>1/23/2011</a:t>
            </a:fld>
            <a:endParaRPr lang="en-US"/>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DF0A79F9-84DB-4A87-9834-2A4AB5101FE6}" type="slidenum">
              <a:rPr lang="en-US" smtClean="0"/>
              <a:pPr/>
              <a:t>‹#›</a:t>
            </a:fld>
            <a:endParaRPr lang="en-US"/>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Sabeel.ul.Huda</a:t>
            </a:r>
            <a:endParaRPr lang="en-US" dirty="0"/>
          </a:p>
        </p:txBody>
      </p:sp>
      <p:sp>
        <p:nvSpPr>
          <p:cNvPr id="3" name="Subtitle 2"/>
          <p:cNvSpPr>
            <a:spLocks noGrp="1"/>
          </p:cNvSpPr>
          <p:nvPr>
            <p:ph idx="1"/>
          </p:nvPr>
        </p:nvSpPr>
        <p:spPr/>
        <p:txBody>
          <a:bodyPr>
            <a:normAutofit/>
          </a:bodyPr>
          <a:lstStyle/>
          <a:p>
            <a:pPr algn="ctr">
              <a:buNone/>
            </a:pPr>
            <a:r>
              <a:rPr lang="nb-NO" sz="4000" b="1" dirty="0" err="1" smtClean="0">
                <a:latin typeface="Baskerville Old Face" pitchFamily="18" charset="0"/>
              </a:rPr>
              <a:t>Lesson</a:t>
            </a:r>
            <a:r>
              <a:rPr lang="nb-NO" sz="4000" b="1" dirty="0" smtClean="0">
                <a:latin typeface="Baskerville Old Face" pitchFamily="18" charset="0"/>
              </a:rPr>
              <a:t>  26</a:t>
            </a:r>
          </a:p>
          <a:p>
            <a:pPr algn="ctr">
              <a:buNone/>
            </a:pPr>
            <a:r>
              <a:rPr lang="nb-NO" sz="4000" b="1" dirty="0" smtClean="0">
                <a:latin typeface="Baskerville Old Face" pitchFamily="18" charset="0"/>
              </a:rPr>
              <a:t>189-196 </a:t>
            </a:r>
            <a:r>
              <a:rPr lang="nb-NO" sz="1100" b="1" dirty="0">
                <a:solidFill>
                  <a:prstClr val="white"/>
                </a:solidFill>
                <a:effectLst>
                  <a:outerShdw blurRad="76200" sx="101000" sy="101000" algn="ctr" rotWithShape="0">
                    <a:prstClr val="white">
                      <a:lumMod val="85000"/>
                      <a:alpha val="40000"/>
                    </a:prstClr>
                  </a:outerShdw>
                </a:effectLst>
                <a:latin typeface="Baskerville Old Face" pitchFamily="18" charset="0"/>
              </a:rPr>
              <a:t>Al-Baqarah: </a:t>
            </a:r>
            <a:endParaRPr lang="nb-NO" sz="4000" b="1" dirty="0" smtClean="0">
              <a:latin typeface="Baskerville Old Face" pitchFamily="18" charset="0"/>
            </a:endParaRPr>
          </a:p>
          <a:p>
            <a:pPr algn="ctr">
              <a:buNone/>
            </a:pPr>
            <a:endParaRPr lang="en-US" sz="4000" dirty="0"/>
          </a:p>
        </p:txBody>
      </p:sp>
      <p:pic>
        <p:nvPicPr>
          <p:cNvPr id="1026" name="Picture 2" descr="C:\Users\iffat\AppData\Local\Microsoft\Windows\Temporary Internet Files\Content.IE5\TPX5EFMU\MP900182763[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flipV="1">
            <a:off x="6629400" y="304800"/>
            <a:ext cx="2259329" cy="1901259"/>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rmAutofit/>
          </a:bodyPr>
          <a:lstStyle/>
          <a:p>
            <a:pPr>
              <a:buNone/>
            </a:pPr>
            <a:r>
              <a:rPr lang="en-US" sz="2000" dirty="0" smtClean="0"/>
              <a:t>Have </a:t>
            </a:r>
            <a:r>
              <a:rPr lang="en-US" sz="2000" dirty="0" err="1" smtClean="0"/>
              <a:t>Taqwa</a:t>
            </a:r>
            <a:r>
              <a:rPr lang="en-US" sz="2000" dirty="0" smtClean="0"/>
              <a:t> of Allah, means to do what He has commanded you and refrain from what He has forbidden for you</a:t>
            </a:r>
            <a:endParaRPr lang="nb-NO" sz="2000" dirty="0"/>
          </a:p>
        </p:txBody>
      </p:sp>
      <p:sp>
        <p:nvSpPr>
          <p:cNvPr id="3" name="Plassholder for innhold 2"/>
          <p:cNvSpPr>
            <a:spLocks noGrp="1"/>
          </p:cNvSpPr>
          <p:nvPr>
            <p:ph sz="half" idx="2"/>
          </p:nvPr>
        </p:nvSpPr>
        <p:spPr/>
        <p:txBody>
          <a:bodyPr>
            <a:normAutofit/>
          </a:bodyPr>
          <a:lstStyle/>
          <a:p>
            <a:pPr>
              <a:buNone/>
            </a:pPr>
            <a:r>
              <a:rPr lang="en-US" sz="2000" dirty="0" smtClean="0"/>
              <a:t>Tomorrow when you stand before Him and He thus rewards you perfectly. </a:t>
            </a:r>
          </a:p>
          <a:p>
            <a:pPr>
              <a:buNone/>
            </a:pPr>
            <a:endParaRPr lang="nb-NO" sz="2000" dirty="0"/>
          </a:p>
        </p:txBody>
      </p:sp>
      <p:sp>
        <p:nvSpPr>
          <p:cNvPr id="4" name="Tittel 3"/>
          <p:cNvSpPr>
            <a:spLocks noGrp="1"/>
          </p:cNvSpPr>
          <p:nvPr>
            <p:ph type="title"/>
          </p:nvPr>
        </p:nvSpPr>
        <p:spPr/>
        <p:txBody>
          <a:bodyPr/>
          <a:lstStyle/>
          <a:p>
            <a:pPr algn="ctr"/>
            <a:r>
              <a:rPr lang="ar-AE" dirty="0" smtClean="0"/>
              <a:t>وَاتَّقُواْ اللَّهَ لَعَلَّكُمْ تُفْلِحُونَ</a:t>
            </a:r>
            <a:endParaRPr lang="nb-N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190</a:t>
            </a:r>
            <a:endParaRPr lang="nb-NO" dirty="0"/>
          </a:p>
        </p:txBody>
      </p:sp>
      <p:sp>
        <p:nvSpPr>
          <p:cNvPr id="3" name="Plassholder for innhold 2"/>
          <p:cNvSpPr>
            <a:spLocks noGrp="1"/>
          </p:cNvSpPr>
          <p:nvPr>
            <p:ph idx="1"/>
          </p:nvPr>
        </p:nvSpPr>
        <p:spPr>
          <a:xfrm>
            <a:off x="1371600" y="1752600"/>
            <a:ext cx="6629400" cy="4224528"/>
          </a:xfrm>
        </p:spPr>
        <p:txBody>
          <a:bodyPr>
            <a:normAutofit/>
          </a:bodyPr>
          <a:lstStyle/>
          <a:p>
            <a:pPr rtl="1">
              <a:buNone/>
            </a:pPr>
            <a:r>
              <a:rPr lang="ar-AE" sz="4400" dirty="0" smtClean="0"/>
              <a:t>وَقَـتِلُواْ فِي سَبِيلِ اللَّهِ الَّذِينَ يُقَـتِلُونَكُمْ وَلاَ تَعْتَدُواْ إِنَّ اللَّهَ لاَ يُحِبُّ الْمُعْتَدِينَ</a:t>
            </a:r>
            <a:endParaRPr lang="nb-NO" sz="4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Translation....</a:t>
            </a:r>
            <a:endParaRPr lang="nb-NO" dirty="0"/>
          </a:p>
        </p:txBody>
      </p:sp>
      <p:sp>
        <p:nvSpPr>
          <p:cNvPr id="3" name="Plassholder for innhold 2"/>
          <p:cNvSpPr>
            <a:spLocks noGrp="1"/>
          </p:cNvSpPr>
          <p:nvPr>
            <p:ph idx="1"/>
          </p:nvPr>
        </p:nvSpPr>
        <p:spPr>
          <a:xfrm>
            <a:off x="1371600" y="1828800"/>
            <a:ext cx="6629400" cy="4224528"/>
          </a:xfrm>
        </p:spPr>
        <p:txBody>
          <a:bodyPr>
            <a:normAutofit lnSpcReduction="10000"/>
          </a:bodyPr>
          <a:lstStyle/>
          <a:p>
            <a:pPr>
              <a:buNone/>
            </a:pPr>
            <a:r>
              <a:rPr lang="ar-AE" dirty="0" smtClean="0"/>
              <a:t> </a:t>
            </a:r>
            <a:r>
              <a:rPr lang="nb-NO" sz="3200" dirty="0" smtClean="0"/>
              <a:t>And fight in </a:t>
            </a:r>
            <a:r>
              <a:rPr lang="nb-NO" sz="3200" dirty="0" err="1" smtClean="0"/>
              <a:t>the</a:t>
            </a:r>
            <a:r>
              <a:rPr lang="nb-NO" sz="3200" dirty="0" smtClean="0"/>
              <a:t> </a:t>
            </a:r>
            <a:r>
              <a:rPr lang="nb-NO" sz="3200" dirty="0" err="1" smtClean="0"/>
              <a:t>way</a:t>
            </a:r>
            <a:r>
              <a:rPr lang="nb-NO" sz="3200" dirty="0" smtClean="0"/>
              <a:t> </a:t>
            </a:r>
            <a:r>
              <a:rPr lang="nb-NO" sz="3200" dirty="0" err="1" smtClean="0"/>
              <a:t>of</a:t>
            </a:r>
            <a:r>
              <a:rPr lang="nb-NO" sz="3200" dirty="0" smtClean="0"/>
              <a:t> Allah </a:t>
            </a:r>
            <a:r>
              <a:rPr lang="nb-NO" sz="3200" dirty="0" err="1" smtClean="0"/>
              <a:t>those</a:t>
            </a:r>
            <a:r>
              <a:rPr lang="nb-NO" sz="3200" dirty="0" smtClean="0"/>
              <a:t> </a:t>
            </a:r>
            <a:r>
              <a:rPr lang="nb-NO" sz="3200" dirty="0" err="1" smtClean="0"/>
              <a:t>who</a:t>
            </a:r>
            <a:r>
              <a:rPr lang="nb-NO" sz="3200" dirty="0" smtClean="0"/>
              <a:t> fight </a:t>
            </a:r>
            <a:r>
              <a:rPr lang="nb-NO" sz="3200" dirty="0" err="1" smtClean="0"/>
              <a:t>you</a:t>
            </a:r>
            <a:r>
              <a:rPr lang="nb-NO" sz="3200" dirty="0" smtClean="0"/>
              <a:t>, </a:t>
            </a:r>
            <a:r>
              <a:rPr lang="nb-NO" sz="3200" dirty="0" err="1" smtClean="0"/>
              <a:t>but</a:t>
            </a:r>
            <a:r>
              <a:rPr lang="nb-NO" sz="3200" dirty="0" smtClean="0"/>
              <a:t> </a:t>
            </a:r>
            <a:r>
              <a:rPr lang="nb-NO" sz="3200" dirty="0" err="1" smtClean="0"/>
              <a:t>transgress</a:t>
            </a:r>
            <a:r>
              <a:rPr lang="nb-NO" sz="3200" dirty="0" smtClean="0"/>
              <a:t> not </a:t>
            </a:r>
            <a:r>
              <a:rPr lang="nb-NO" sz="3200" dirty="0" err="1" smtClean="0"/>
              <a:t>the</a:t>
            </a:r>
            <a:r>
              <a:rPr lang="nb-NO" sz="3200" dirty="0" smtClean="0"/>
              <a:t> limits. </a:t>
            </a:r>
            <a:r>
              <a:rPr lang="nb-NO" sz="3200" dirty="0" err="1" smtClean="0"/>
              <a:t>Truly</a:t>
            </a:r>
            <a:r>
              <a:rPr lang="nb-NO" sz="3200" dirty="0" smtClean="0"/>
              <a:t>, Allah likes not </a:t>
            </a:r>
            <a:r>
              <a:rPr lang="nb-NO" sz="3200" dirty="0" err="1" smtClean="0"/>
              <a:t>the</a:t>
            </a:r>
            <a:r>
              <a:rPr lang="nb-NO" sz="3200" dirty="0" smtClean="0"/>
              <a:t> </a:t>
            </a:r>
            <a:r>
              <a:rPr lang="nb-NO" sz="3200" dirty="0" err="1" smtClean="0"/>
              <a:t>transgressors</a:t>
            </a:r>
            <a:r>
              <a:rPr lang="nb-NO" sz="3200" dirty="0"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Continued.....</a:t>
            </a:r>
            <a:endParaRPr lang="nb-NO" dirty="0"/>
          </a:p>
        </p:txBody>
      </p:sp>
      <p:sp>
        <p:nvSpPr>
          <p:cNvPr id="3" name="Plassholder for innhold 2"/>
          <p:cNvSpPr>
            <a:spLocks noGrp="1"/>
          </p:cNvSpPr>
          <p:nvPr>
            <p:ph idx="1"/>
          </p:nvPr>
        </p:nvSpPr>
        <p:spPr/>
        <p:txBody>
          <a:bodyPr/>
          <a:lstStyle/>
          <a:p>
            <a:pPr>
              <a:buNone/>
            </a:pPr>
            <a:endParaRPr lang="en-US" sz="2000" dirty="0" smtClean="0"/>
          </a:p>
          <a:p>
            <a:pPr>
              <a:buNone/>
            </a:pPr>
            <a:r>
              <a:rPr lang="en-US" sz="2800" dirty="0" smtClean="0"/>
              <a:t>The Command to fight Those Who fight Muslims and killing Them wherever They are found</a:t>
            </a:r>
          </a:p>
          <a:p>
            <a:pPr>
              <a:buNone/>
            </a:pPr>
            <a:endParaRPr lang="nb-N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Back ground of the verse.</a:t>
            </a:r>
            <a:endParaRPr lang="nb-NO" dirty="0"/>
          </a:p>
        </p:txBody>
      </p:sp>
      <p:sp>
        <p:nvSpPr>
          <p:cNvPr id="3" name="Plassholder for innhold 2"/>
          <p:cNvSpPr>
            <a:spLocks noGrp="1"/>
          </p:cNvSpPr>
          <p:nvPr>
            <p:ph idx="1"/>
          </p:nvPr>
        </p:nvSpPr>
        <p:spPr/>
        <p:txBody>
          <a:bodyPr/>
          <a:lstStyle/>
          <a:p>
            <a:pPr>
              <a:buNone/>
            </a:pPr>
            <a:endParaRPr lang="en-US" sz="2400" dirty="0" smtClean="0"/>
          </a:p>
          <a:p>
            <a:pPr>
              <a:buNone/>
            </a:pPr>
            <a:r>
              <a:rPr lang="en-US" sz="2800" dirty="0" smtClean="0"/>
              <a:t>This was the first Ayah about fighting that was revealed in Al-</a:t>
            </a:r>
            <a:r>
              <a:rPr lang="en-US" sz="2800" dirty="0" err="1" smtClean="0"/>
              <a:t>Madinah</a:t>
            </a:r>
            <a:endParaRPr lang="en-US" sz="2800" dirty="0" smtClean="0"/>
          </a:p>
          <a:p>
            <a:pPr>
              <a:buNone/>
            </a:pPr>
            <a:endParaRPr lang="nb-N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وَلاَ تَعْتَدُواْ إِنَّ اللَّهَ لاَ يُحِبُّ الْمُعْتَدِينَ</a:t>
            </a:r>
            <a:endParaRPr lang="nb-NO" dirty="0"/>
          </a:p>
        </p:txBody>
      </p:sp>
      <p:sp>
        <p:nvSpPr>
          <p:cNvPr id="3" name="Plassholder for innhold 2"/>
          <p:cNvSpPr>
            <a:spLocks noGrp="1"/>
          </p:cNvSpPr>
          <p:nvPr>
            <p:ph idx="1"/>
          </p:nvPr>
        </p:nvSpPr>
        <p:spPr/>
        <p:txBody>
          <a:bodyPr/>
          <a:lstStyle/>
          <a:p>
            <a:pPr>
              <a:buNone/>
            </a:pPr>
            <a:endParaRPr lang="en-US" sz="2400" dirty="0" smtClean="0"/>
          </a:p>
          <a:p>
            <a:pPr>
              <a:buNone/>
            </a:pPr>
            <a:r>
              <a:rPr lang="en-US" sz="2400" dirty="0" smtClean="0"/>
              <a:t>Fight for the sake of Allah and do not be transgressors</a:t>
            </a:r>
            <a:endParaRPr lang="en-US" dirty="0" smtClean="0"/>
          </a:p>
          <a:p>
            <a:pPr>
              <a:buNone/>
            </a:pPr>
            <a:r>
              <a:rPr lang="en-US" sz="2400" dirty="0" smtClean="0"/>
              <a:t>Allah likes not the transgressors.</a:t>
            </a:r>
          </a:p>
          <a:p>
            <a:pPr>
              <a:buNone/>
            </a:pPr>
            <a:endParaRPr lang="nb-N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191</a:t>
            </a:r>
            <a:endParaRPr lang="nb-NO" dirty="0"/>
          </a:p>
        </p:txBody>
      </p:sp>
      <p:sp>
        <p:nvSpPr>
          <p:cNvPr id="3" name="Plassholder for innhold 2"/>
          <p:cNvSpPr>
            <a:spLocks noGrp="1"/>
          </p:cNvSpPr>
          <p:nvPr>
            <p:ph idx="1"/>
          </p:nvPr>
        </p:nvSpPr>
        <p:spPr/>
        <p:txBody>
          <a:bodyPr/>
          <a:lstStyle/>
          <a:p>
            <a:pPr>
              <a:buNone/>
            </a:pPr>
            <a:r>
              <a:rPr lang="ar-AE" sz="2800" dirty="0" smtClean="0"/>
              <a:t>- وَاقْتُلُوهُمْ حَيْثُ ثَقِفْتُمُوهُمْ وَأَخْرِجُوهُمْ مِّنْ حَيْثُ أَخْرَجُوكُمْ وَالْفِتْنَةُ أَشَدُّ مِنَ الْقَتْلِ وَلاَ تُقَـتِلُوهُمْ عِندَ الْمَسْجِدِ الْحَرَامِ حَتَّى يُقَـتِلُوكُمْ فِيهِ فَإِن قَـتَلُوكُمْ فَاقْتُلُوهُمْ كَذَلِكَ جَزَآءُ الْكَـفِرِينَ</a:t>
            </a:r>
          </a:p>
          <a:p>
            <a:pPr>
              <a:buNone/>
            </a:pPr>
            <a:endParaRPr lang="nb-N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Translation...</a:t>
            </a:r>
            <a:endParaRPr lang="nb-NO" dirty="0"/>
          </a:p>
        </p:txBody>
      </p:sp>
      <p:sp>
        <p:nvSpPr>
          <p:cNvPr id="3" name="Plassholder for innhold 2"/>
          <p:cNvSpPr>
            <a:spLocks noGrp="1"/>
          </p:cNvSpPr>
          <p:nvPr>
            <p:ph idx="1"/>
          </p:nvPr>
        </p:nvSpPr>
        <p:spPr>
          <a:xfrm>
            <a:off x="1447800" y="990600"/>
            <a:ext cx="6629400" cy="5715000"/>
          </a:xfrm>
        </p:spPr>
        <p:txBody>
          <a:bodyPr>
            <a:noAutofit/>
          </a:bodyPr>
          <a:lstStyle/>
          <a:p>
            <a:pPr>
              <a:buNone/>
            </a:pPr>
            <a:r>
              <a:rPr lang="nb-NO" sz="2400" dirty="0" smtClean="0"/>
              <a:t>And kill </a:t>
            </a:r>
            <a:r>
              <a:rPr lang="nb-NO" sz="2400" dirty="0" err="1" smtClean="0"/>
              <a:t>them</a:t>
            </a:r>
            <a:r>
              <a:rPr lang="nb-NO" sz="2400" dirty="0" smtClean="0"/>
              <a:t> </a:t>
            </a:r>
            <a:r>
              <a:rPr lang="nb-NO" sz="2400" dirty="0" err="1" smtClean="0"/>
              <a:t>wherever</a:t>
            </a:r>
            <a:r>
              <a:rPr lang="nb-NO" sz="2400" dirty="0" smtClean="0"/>
              <a:t> </a:t>
            </a:r>
            <a:r>
              <a:rPr lang="nb-NO" sz="2400" dirty="0" err="1" smtClean="0"/>
              <a:t>you</a:t>
            </a:r>
            <a:r>
              <a:rPr lang="nb-NO" sz="2400" dirty="0" smtClean="0"/>
              <a:t> </a:t>
            </a:r>
            <a:r>
              <a:rPr lang="nb-NO" sz="2400" dirty="0" err="1" smtClean="0"/>
              <a:t>find</a:t>
            </a:r>
            <a:r>
              <a:rPr lang="nb-NO" sz="2400" dirty="0" smtClean="0"/>
              <a:t> </a:t>
            </a:r>
            <a:r>
              <a:rPr lang="nb-NO" sz="2400" dirty="0" err="1" smtClean="0"/>
              <a:t>them</a:t>
            </a:r>
            <a:r>
              <a:rPr lang="nb-NO" sz="2400" dirty="0" smtClean="0"/>
              <a:t>, and turn </a:t>
            </a:r>
            <a:r>
              <a:rPr lang="nb-NO" sz="2400" dirty="0" err="1" smtClean="0"/>
              <a:t>them</a:t>
            </a:r>
            <a:r>
              <a:rPr lang="nb-NO" sz="2400" dirty="0" smtClean="0"/>
              <a:t> </a:t>
            </a:r>
            <a:r>
              <a:rPr lang="nb-NO" sz="2400" dirty="0" err="1" smtClean="0"/>
              <a:t>out</a:t>
            </a:r>
            <a:r>
              <a:rPr lang="nb-NO" sz="2400" dirty="0" smtClean="0"/>
              <a:t> from </a:t>
            </a:r>
            <a:r>
              <a:rPr lang="nb-NO" sz="2400" dirty="0" err="1" smtClean="0"/>
              <a:t>where</a:t>
            </a:r>
            <a:r>
              <a:rPr lang="nb-NO" sz="2400" dirty="0" smtClean="0"/>
              <a:t> </a:t>
            </a:r>
            <a:r>
              <a:rPr lang="nb-NO" sz="2400" dirty="0" err="1" smtClean="0"/>
              <a:t>they</a:t>
            </a:r>
            <a:r>
              <a:rPr lang="nb-NO" sz="2400" dirty="0" smtClean="0"/>
              <a:t> have </a:t>
            </a:r>
            <a:r>
              <a:rPr lang="nb-NO" sz="2400" dirty="0" err="1" smtClean="0"/>
              <a:t>turned</a:t>
            </a:r>
            <a:r>
              <a:rPr lang="nb-NO" sz="2400" dirty="0" smtClean="0"/>
              <a:t> </a:t>
            </a:r>
            <a:r>
              <a:rPr lang="nb-NO" sz="2400" dirty="0" err="1" smtClean="0"/>
              <a:t>you</a:t>
            </a:r>
            <a:r>
              <a:rPr lang="nb-NO" sz="2400" dirty="0" smtClean="0"/>
              <a:t> </a:t>
            </a:r>
            <a:r>
              <a:rPr lang="nb-NO" sz="2400" dirty="0" err="1" smtClean="0"/>
              <a:t>out</a:t>
            </a:r>
            <a:r>
              <a:rPr lang="nb-NO" sz="2400" dirty="0" smtClean="0"/>
              <a:t>. And </a:t>
            </a:r>
            <a:r>
              <a:rPr lang="nb-NO" sz="2400" dirty="0" err="1" smtClean="0"/>
              <a:t>Al-Fitnah</a:t>
            </a:r>
            <a:r>
              <a:rPr lang="nb-NO" sz="2400" dirty="0" smtClean="0"/>
              <a:t> is </a:t>
            </a:r>
            <a:r>
              <a:rPr lang="nb-NO" sz="2400" dirty="0" err="1" smtClean="0"/>
              <a:t>worse</a:t>
            </a:r>
            <a:r>
              <a:rPr lang="nb-NO" sz="2400" dirty="0" smtClean="0"/>
              <a:t> </a:t>
            </a:r>
            <a:r>
              <a:rPr lang="nb-NO" sz="2400" dirty="0" err="1" smtClean="0"/>
              <a:t>than</a:t>
            </a:r>
            <a:r>
              <a:rPr lang="nb-NO" sz="2400" dirty="0" smtClean="0"/>
              <a:t> killing. And fight not </a:t>
            </a:r>
            <a:r>
              <a:rPr lang="nb-NO" sz="2400" dirty="0" err="1" smtClean="0"/>
              <a:t>with</a:t>
            </a:r>
            <a:r>
              <a:rPr lang="nb-NO" sz="2400" dirty="0" smtClean="0"/>
              <a:t> </a:t>
            </a:r>
            <a:r>
              <a:rPr lang="nb-NO" sz="2400" dirty="0" err="1" smtClean="0"/>
              <a:t>them</a:t>
            </a:r>
            <a:r>
              <a:rPr lang="nb-NO" sz="2400" dirty="0" smtClean="0"/>
              <a:t> at </a:t>
            </a:r>
            <a:r>
              <a:rPr lang="nb-NO" sz="2400" dirty="0" err="1" smtClean="0"/>
              <a:t>Al-Masjid</a:t>
            </a:r>
            <a:r>
              <a:rPr lang="nb-NO" sz="2400" dirty="0" smtClean="0"/>
              <a:t> </a:t>
            </a:r>
            <a:r>
              <a:rPr lang="nb-NO" sz="2400" dirty="0" err="1" smtClean="0"/>
              <a:t>Al-Haram</a:t>
            </a:r>
            <a:r>
              <a:rPr lang="nb-NO" sz="2400" dirty="0" smtClean="0"/>
              <a:t> (</a:t>
            </a:r>
            <a:r>
              <a:rPr lang="nb-NO" sz="2400" dirty="0" err="1" smtClean="0"/>
              <a:t>the</a:t>
            </a:r>
            <a:r>
              <a:rPr lang="nb-NO" sz="2400" dirty="0" smtClean="0"/>
              <a:t> </a:t>
            </a:r>
            <a:r>
              <a:rPr lang="nb-NO" sz="2400" dirty="0" err="1" smtClean="0"/>
              <a:t>sanctuary</a:t>
            </a:r>
            <a:r>
              <a:rPr lang="nb-NO" sz="2400" dirty="0" smtClean="0"/>
              <a:t> at </a:t>
            </a:r>
            <a:r>
              <a:rPr lang="nb-NO" sz="2400" dirty="0" err="1" smtClean="0"/>
              <a:t>Makkah</a:t>
            </a:r>
            <a:r>
              <a:rPr lang="nb-NO" sz="2400" dirty="0" smtClean="0"/>
              <a:t>), </a:t>
            </a:r>
            <a:r>
              <a:rPr lang="nb-NO" sz="2400" dirty="0" err="1" smtClean="0"/>
              <a:t>unless</a:t>
            </a:r>
            <a:r>
              <a:rPr lang="nb-NO" sz="2400" dirty="0" smtClean="0"/>
              <a:t> </a:t>
            </a:r>
            <a:r>
              <a:rPr lang="nb-NO" sz="2400" dirty="0" err="1" smtClean="0"/>
              <a:t>they</a:t>
            </a:r>
            <a:r>
              <a:rPr lang="nb-NO" sz="2400" dirty="0" smtClean="0"/>
              <a:t> (first) fight </a:t>
            </a:r>
            <a:r>
              <a:rPr lang="nb-NO" sz="2400" dirty="0" err="1" smtClean="0"/>
              <a:t>you</a:t>
            </a:r>
            <a:r>
              <a:rPr lang="nb-NO" sz="2400" dirty="0" smtClean="0"/>
              <a:t> </a:t>
            </a:r>
            <a:r>
              <a:rPr lang="nb-NO" sz="2400" dirty="0" err="1" smtClean="0"/>
              <a:t>there</a:t>
            </a:r>
            <a:r>
              <a:rPr lang="nb-NO" sz="2400" dirty="0" smtClean="0"/>
              <a:t>. </a:t>
            </a:r>
            <a:r>
              <a:rPr lang="nb-NO" sz="2400" dirty="0" err="1" smtClean="0"/>
              <a:t>But</a:t>
            </a:r>
            <a:r>
              <a:rPr lang="nb-NO" sz="2400" dirty="0" smtClean="0"/>
              <a:t> </a:t>
            </a:r>
            <a:r>
              <a:rPr lang="nb-NO" sz="2400" dirty="0" err="1" smtClean="0"/>
              <a:t>if</a:t>
            </a:r>
            <a:r>
              <a:rPr lang="nb-NO" sz="2400" dirty="0" smtClean="0"/>
              <a:t> </a:t>
            </a:r>
            <a:r>
              <a:rPr lang="nb-NO" sz="2400" dirty="0" err="1" smtClean="0"/>
              <a:t>they</a:t>
            </a:r>
            <a:r>
              <a:rPr lang="nb-NO" sz="2400" dirty="0" smtClean="0"/>
              <a:t> </a:t>
            </a:r>
            <a:r>
              <a:rPr lang="nb-NO" sz="2400" dirty="0" err="1" smtClean="0"/>
              <a:t>attack</a:t>
            </a:r>
            <a:r>
              <a:rPr lang="nb-NO" sz="2400" dirty="0" smtClean="0"/>
              <a:t> </a:t>
            </a:r>
            <a:r>
              <a:rPr lang="nb-NO" sz="2400" dirty="0" err="1" smtClean="0"/>
              <a:t>you</a:t>
            </a:r>
            <a:r>
              <a:rPr lang="nb-NO" sz="2400" dirty="0" smtClean="0"/>
              <a:t>, </a:t>
            </a:r>
            <a:r>
              <a:rPr lang="nb-NO" sz="2400" dirty="0" err="1" smtClean="0"/>
              <a:t>then</a:t>
            </a:r>
            <a:r>
              <a:rPr lang="nb-NO" sz="2400" dirty="0" smtClean="0"/>
              <a:t> kill </a:t>
            </a:r>
            <a:r>
              <a:rPr lang="nb-NO" sz="2400" dirty="0" err="1" smtClean="0"/>
              <a:t>them</a:t>
            </a:r>
            <a:r>
              <a:rPr lang="nb-NO" sz="2400" dirty="0" smtClean="0"/>
              <a:t>. </a:t>
            </a:r>
            <a:r>
              <a:rPr lang="nb-NO" sz="2400" dirty="0" err="1" smtClean="0"/>
              <a:t>Such</a:t>
            </a:r>
            <a:r>
              <a:rPr lang="nb-NO" sz="2400" dirty="0" smtClean="0"/>
              <a:t> is </a:t>
            </a:r>
            <a:r>
              <a:rPr lang="nb-NO" sz="2400" dirty="0" err="1" smtClean="0"/>
              <a:t>the</a:t>
            </a:r>
            <a:r>
              <a:rPr lang="nb-NO" sz="2400" dirty="0" smtClean="0"/>
              <a:t> </a:t>
            </a:r>
            <a:r>
              <a:rPr lang="nb-NO" sz="2400" dirty="0" err="1" smtClean="0"/>
              <a:t>recompense</a:t>
            </a:r>
            <a:r>
              <a:rPr lang="nb-NO" sz="2400" dirty="0" smtClean="0"/>
              <a:t> </a:t>
            </a:r>
            <a:r>
              <a:rPr lang="nb-NO" sz="2400" dirty="0" err="1" smtClean="0"/>
              <a:t>of</a:t>
            </a:r>
            <a:r>
              <a:rPr lang="nb-NO" sz="2400" dirty="0" smtClean="0"/>
              <a:t> </a:t>
            </a:r>
            <a:r>
              <a:rPr lang="nb-NO" sz="2400" dirty="0" err="1" smtClean="0"/>
              <a:t>the</a:t>
            </a:r>
            <a:r>
              <a:rPr lang="nb-NO" sz="2400" dirty="0" smtClean="0"/>
              <a:t> </a:t>
            </a:r>
            <a:r>
              <a:rPr lang="nb-NO" sz="2400" dirty="0" err="1" smtClean="0"/>
              <a:t>disbelievers</a:t>
            </a:r>
            <a:r>
              <a:rPr lang="nb-NO" sz="2400" dirty="0" smtClean="0"/>
              <a:t>. </a:t>
            </a:r>
            <a:endParaRPr lang="nb-NO"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dirty="0" smtClean="0"/>
              <a:t>وَاقْتُلُوهُمْ حَيْثُ ثَقِفْتُمُوهُمْ وَأَخْرِجُوهُمْ </a:t>
            </a:r>
            <a:endParaRPr lang="nb-NO" dirty="0"/>
          </a:p>
        </p:txBody>
      </p:sp>
      <p:sp>
        <p:nvSpPr>
          <p:cNvPr id="3" name="Plassholder for innhold 2"/>
          <p:cNvSpPr>
            <a:spLocks noGrp="1"/>
          </p:cNvSpPr>
          <p:nvPr>
            <p:ph idx="1"/>
          </p:nvPr>
        </p:nvSpPr>
        <p:spPr/>
        <p:txBody>
          <a:bodyPr>
            <a:normAutofit fontScale="85000" lnSpcReduction="20000"/>
          </a:bodyPr>
          <a:lstStyle/>
          <a:p>
            <a:endParaRPr lang="en-US" dirty="0" smtClean="0"/>
          </a:p>
          <a:p>
            <a:r>
              <a:rPr lang="en-US" sz="2400" dirty="0" smtClean="0"/>
              <a:t>Your energy should be spent on fighting them</a:t>
            </a:r>
          </a:p>
          <a:p>
            <a:r>
              <a:rPr lang="en-US" sz="2400" dirty="0" smtClean="0"/>
              <a:t> Just as their energy is spent on fighting you</a:t>
            </a:r>
          </a:p>
          <a:p>
            <a:r>
              <a:rPr lang="en-US" sz="2400" dirty="0" smtClean="0"/>
              <a:t> Expelling them from the areas from which they have expelled you</a:t>
            </a:r>
          </a:p>
          <a:p>
            <a:r>
              <a:rPr lang="en-US" sz="2400" dirty="0" smtClean="0"/>
              <a:t>As a law of equality in punishment.' </a:t>
            </a:r>
          </a:p>
          <a:p>
            <a:endParaRPr lang="nb-NO"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ar-AE" dirty="0" smtClean="0"/>
              <a:t>﴿وَالْفِتْنَةُ أَشَدُّ مِنَ الْقَتْلِ﴾ </a:t>
            </a:r>
            <a:endParaRPr lang="nb-NO" dirty="0"/>
          </a:p>
        </p:txBody>
      </p:sp>
      <p:sp>
        <p:nvSpPr>
          <p:cNvPr id="3" name="Plassholder for innhold 2"/>
          <p:cNvSpPr>
            <a:spLocks noGrp="1"/>
          </p:cNvSpPr>
          <p:nvPr>
            <p:ph idx="1"/>
          </p:nvPr>
        </p:nvSpPr>
        <p:spPr/>
        <p:txBody>
          <a:bodyPr>
            <a:normAutofit/>
          </a:bodyPr>
          <a:lstStyle/>
          <a:p>
            <a:r>
              <a:rPr lang="en-US" sz="2400" dirty="0" smtClean="0"/>
              <a:t>And Al-</a:t>
            </a:r>
            <a:r>
              <a:rPr lang="en-US" sz="2400" dirty="0" err="1" smtClean="0"/>
              <a:t>Fitnah</a:t>
            </a:r>
            <a:r>
              <a:rPr lang="en-US" sz="2400" dirty="0" smtClean="0"/>
              <a:t> is worse than killing. </a:t>
            </a:r>
          </a:p>
          <a:p>
            <a:r>
              <a:rPr lang="en-US" sz="2400" dirty="0" smtClean="0"/>
              <a:t>Meaning what you (disbelievers) are committing is much worse than killing.'' </a:t>
            </a:r>
            <a:endParaRPr lang="nb-NO"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Topice</a:t>
            </a:r>
            <a:r>
              <a:rPr lang="nb-NO" dirty="0" smtClean="0"/>
              <a:t> </a:t>
            </a:r>
            <a:r>
              <a:rPr lang="nb-NO" dirty="0" err="1" smtClean="0"/>
              <a:t>of</a:t>
            </a:r>
            <a:r>
              <a:rPr lang="nb-NO" dirty="0" smtClean="0"/>
              <a:t> verses </a:t>
            </a:r>
            <a:endParaRPr lang="nb-NO" dirty="0"/>
          </a:p>
        </p:txBody>
      </p:sp>
      <p:sp>
        <p:nvSpPr>
          <p:cNvPr id="3" name="Plassholder for innhold 2"/>
          <p:cNvSpPr>
            <a:spLocks noGrp="1"/>
          </p:cNvSpPr>
          <p:nvPr>
            <p:ph idx="1"/>
          </p:nvPr>
        </p:nvSpPr>
        <p:spPr/>
        <p:txBody>
          <a:bodyPr>
            <a:normAutofit/>
          </a:bodyPr>
          <a:lstStyle/>
          <a:p>
            <a:r>
              <a:rPr lang="en-US" dirty="0" smtClean="0"/>
              <a:t>The moon is to determine Time periods.	2:[189]	</a:t>
            </a:r>
            <a:endParaRPr lang="nb-NO" dirty="0" smtClean="0"/>
          </a:p>
          <a:p>
            <a:r>
              <a:rPr lang="en-US" dirty="0" smtClean="0"/>
              <a:t>Order to fight for a just cause.2:[190-193]</a:t>
            </a:r>
            <a:endParaRPr lang="nb-NO" dirty="0" smtClean="0"/>
          </a:p>
          <a:p>
            <a:r>
              <a:rPr lang="en-US" dirty="0" smtClean="0"/>
              <a:t>Retaliation in the sacred months.2:[194]</a:t>
            </a:r>
            <a:endParaRPr lang="nb-NO" dirty="0" smtClean="0"/>
          </a:p>
          <a:p>
            <a:r>
              <a:rPr lang="en-US" dirty="0" smtClean="0"/>
              <a:t>Order to give charity.2:[195]</a:t>
            </a:r>
            <a:endParaRPr lang="nb-NO" dirty="0" smtClean="0"/>
          </a:p>
          <a:p>
            <a:r>
              <a:rPr lang="en-US" dirty="0" smtClean="0"/>
              <a:t>Hajj and </a:t>
            </a:r>
            <a:r>
              <a:rPr lang="en-US" dirty="0" err="1" smtClean="0"/>
              <a:t>Umrah</a:t>
            </a:r>
            <a:r>
              <a:rPr lang="en-US" dirty="0" smtClean="0"/>
              <a:t> </a:t>
            </a:r>
            <a:r>
              <a:rPr lang="en-US" i="1" dirty="0" smtClean="0"/>
              <a:t>(pilgrimage to </a:t>
            </a:r>
            <a:r>
              <a:rPr lang="en-US" i="1" dirty="0" err="1" smtClean="0"/>
              <a:t>Makkah</a:t>
            </a:r>
            <a:r>
              <a:rPr lang="en-US" i="1" dirty="0" smtClean="0"/>
              <a:t>)</a:t>
            </a:r>
            <a:r>
              <a:rPr lang="en-US" dirty="0" smtClean="0"/>
              <a:t>.	2:[196]</a:t>
            </a:r>
            <a:endParaRPr lang="nb-NO" dirty="0" smtClean="0"/>
          </a:p>
        </p:txBody>
      </p:sp>
      <p:pic>
        <p:nvPicPr>
          <p:cNvPr id="2052" name="Picture 4" descr="C:\Users\iffat\AppData\Local\Microsoft\Windows\Temporary Internet Files\Content.IE5\AB5T3TQD\MC900441149[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010400" y="685800"/>
            <a:ext cx="1484864" cy="1143000"/>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ar-AE" dirty="0" smtClean="0"/>
              <a:t>وَلاَ تُقَـتِلُوهُمْ عِندَ الْمَسْجِدِ الْحَرَامِ</a:t>
            </a:r>
            <a:endParaRPr lang="nb-NO" dirty="0"/>
          </a:p>
        </p:txBody>
      </p:sp>
      <p:sp>
        <p:nvSpPr>
          <p:cNvPr id="3" name="Plassholder for innhold 2"/>
          <p:cNvSpPr>
            <a:spLocks noGrp="1"/>
          </p:cNvSpPr>
          <p:nvPr>
            <p:ph idx="1"/>
          </p:nvPr>
        </p:nvSpPr>
        <p:spPr/>
        <p:txBody>
          <a:bodyPr/>
          <a:lstStyle/>
          <a:p>
            <a:endParaRPr lang="en-US" dirty="0" smtClean="0"/>
          </a:p>
          <a:p>
            <a:pPr>
              <a:buNone/>
            </a:pPr>
            <a:r>
              <a:rPr lang="en-US" dirty="0" smtClean="0"/>
              <a:t>Fighting in the Sacred Area is prohibited, except in Self-Defense </a:t>
            </a:r>
          </a:p>
          <a:p>
            <a:pPr>
              <a:buNone/>
            </a:pPr>
            <a:endParaRPr lang="nb-N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dirty="0" smtClean="0"/>
              <a:t>حَتَّى يُقَـتِلُوكُمْ فِيهِ فَإِن قَـتَلُوكُمْ</a:t>
            </a:r>
            <a:endParaRPr lang="nb-NO" dirty="0"/>
          </a:p>
        </p:txBody>
      </p:sp>
      <p:sp>
        <p:nvSpPr>
          <p:cNvPr id="3" name="Plassholder for innhold 2"/>
          <p:cNvSpPr>
            <a:spLocks noGrp="1"/>
          </p:cNvSpPr>
          <p:nvPr>
            <p:ph idx="1"/>
          </p:nvPr>
        </p:nvSpPr>
        <p:spPr/>
        <p:txBody>
          <a:bodyPr/>
          <a:lstStyle/>
          <a:p>
            <a:r>
              <a:rPr lang="en-US" dirty="0" smtClean="0"/>
              <a:t>Do not fight them in the area of the Sacred Mosque unless they start fighting you in it.</a:t>
            </a:r>
          </a:p>
          <a:p>
            <a:r>
              <a:rPr lang="en-US" dirty="0" smtClean="0"/>
              <a:t>In this case, you are allowed to fight them and kill them to stop their aggression</a:t>
            </a:r>
          </a:p>
          <a:p>
            <a:pPr>
              <a:buNone/>
            </a:pPr>
            <a:endParaRPr lang="nb-N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Continued....</a:t>
            </a:r>
            <a:endParaRPr lang="nb-NO" dirty="0"/>
          </a:p>
        </p:txBody>
      </p:sp>
      <p:sp>
        <p:nvSpPr>
          <p:cNvPr id="3" name="Plassholder for innhold 2"/>
          <p:cNvSpPr>
            <a:spLocks noGrp="1"/>
          </p:cNvSpPr>
          <p:nvPr>
            <p:ph idx="1"/>
          </p:nvPr>
        </p:nvSpPr>
        <p:spPr/>
        <p:txBody>
          <a:bodyPr>
            <a:normAutofit/>
          </a:bodyPr>
          <a:lstStyle/>
          <a:p>
            <a:pPr>
              <a:buNone/>
            </a:pPr>
            <a:endParaRPr lang="en-US" sz="2400" smtClean="0"/>
          </a:p>
          <a:p>
            <a:pPr>
              <a:buNone/>
            </a:pPr>
            <a:r>
              <a:rPr lang="en-US" sz="2400" smtClean="0"/>
              <a:t>what </a:t>
            </a:r>
            <a:r>
              <a:rPr lang="en-US" sz="2400" dirty="0" smtClean="0"/>
              <a:t>you (disbelievers) are committing is much worse than killing</a:t>
            </a:r>
            <a:endParaRPr lang="nb-NO"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192</a:t>
            </a:r>
            <a:endParaRPr lang="nb-NO" dirty="0"/>
          </a:p>
        </p:txBody>
      </p:sp>
      <p:sp>
        <p:nvSpPr>
          <p:cNvPr id="3" name="Plassholder for innhold 2"/>
          <p:cNvSpPr>
            <a:spLocks noGrp="1"/>
          </p:cNvSpPr>
          <p:nvPr>
            <p:ph idx="1"/>
          </p:nvPr>
        </p:nvSpPr>
        <p:spPr>
          <a:xfrm>
            <a:off x="914400" y="1901952"/>
            <a:ext cx="7848600" cy="4224528"/>
          </a:xfrm>
        </p:spPr>
        <p:txBody>
          <a:bodyPr>
            <a:normAutofit/>
          </a:bodyPr>
          <a:lstStyle/>
          <a:p>
            <a:pPr>
              <a:buNone/>
            </a:pPr>
            <a:endParaRPr lang="en-US" sz="3200" dirty="0" smtClean="0"/>
          </a:p>
          <a:p>
            <a:pPr>
              <a:buNone/>
            </a:pPr>
            <a:r>
              <a:rPr lang="ar-AE" sz="3200" dirty="0" smtClean="0"/>
              <a:t>-</a:t>
            </a:r>
            <a:r>
              <a:rPr lang="ar-AE" sz="4400" dirty="0" smtClean="0"/>
              <a:t> فَإِنِ انتَهَوْاْ فَإِنَّ اللَّهَ غَفُورٌ رَّحِيمٌ </a:t>
            </a:r>
            <a:r>
              <a:rPr lang="ar-AE" sz="3200" dirty="0" smtClean="0"/>
              <a:t>-</a:t>
            </a:r>
            <a:endParaRPr lang="nb-NO"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a:xfrm>
            <a:off x="1143000" y="1752600"/>
            <a:ext cx="6629400" cy="4224528"/>
          </a:xfrm>
        </p:spPr>
        <p:txBody>
          <a:bodyPr/>
          <a:lstStyle/>
          <a:p>
            <a:pPr>
              <a:buNone/>
            </a:pPr>
            <a:r>
              <a:rPr lang="nb-NO" sz="3600" dirty="0" err="1" smtClean="0"/>
              <a:t>But</a:t>
            </a:r>
            <a:r>
              <a:rPr lang="nb-NO" sz="3600" dirty="0" smtClean="0"/>
              <a:t> </a:t>
            </a:r>
            <a:r>
              <a:rPr lang="nb-NO" sz="3600" dirty="0" err="1" smtClean="0"/>
              <a:t>if</a:t>
            </a:r>
            <a:r>
              <a:rPr lang="nb-NO" sz="3600" dirty="0" smtClean="0"/>
              <a:t> </a:t>
            </a:r>
            <a:r>
              <a:rPr lang="nb-NO" sz="3600" dirty="0" err="1" smtClean="0"/>
              <a:t>they</a:t>
            </a:r>
            <a:r>
              <a:rPr lang="nb-NO" sz="3600" dirty="0" smtClean="0"/>
              <a:t> </a:t>
            </a:r>
            <a:r>
              <a:rPr lang="nb-NO" sz="3600" dirty="0" err="1" smtClean="0"/>
              <a:t>cease</a:t>
            </a:r>
            <a:r>
              <a:rPr lang="nb-NO" sz="3600" dirty="0" smtClean="0"/>
              <a:t>, </a:t>
            </a:r>
            <a:r>
              <a:rPr lang="nb-NO" sz="3600" dirty="0" err="1" smtClean="0"/>
              <a:t>then</a:t>
            </a:r>
            <a:r>
              <a:rPr lang="nb-NO" sz="3600" dirty="0" smtClean="0"/>
              <a:t> Allah is </a:t>
            </a:r>
            <a:r>
              <a:rPr lang="nb-NO" sz="3600" dirty="0" err="1" smtClean="0"/>
              <a:t>Oft-Forgiving</a:t>
            </a:r>
            <a:r>
              <a:rPr lang="nb-NO" sz="3600" dirty="0" smtClean="0"/>
              <a:t>, Most </a:t>
            </a:r>
            <a:r>
              <a:rPr lang="nb-NO" sz="3600" dirty="0" err="1" smtClean="0"/>
              <a:t>Merciful</a:t>
            </a:r>
            <a:r>
              <a:rPr lang="nb-NO" sz="3600" dirty="0" smtClean="0"/>
              <a:t>.</a:t>
            </a:r>
          </a:p>
          <a:p>
            <a:endParaRPr lang="nb-N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Continued......</a:t>
            </a:r>
            <a:endParaRPr lang="nb-NO" dirty="0"/>
          </a:p>
        </p:txBody>
      </p:sp>
      <p:sp>
        <p:nvSpPr>
          <p:cNvPr id="3" name="Plassholder for innhold 2"/>
          <p:cNvSpPr>
            <a:spLocks noGrp="1"/>
          </p:cNvSpPr>
          <p:nvPr>
            <p:ph idx="1"/>
          </p:nvPr>
        </p:nvSpPr>
        <p:spPr/>
        <p:txBody>
          <a:bodyPr/>
          <a:lstStyle/>
          <a:p>
            <a:r>
              <a:rPr lang="en-US" dirty="0" smtClean="0"/>
              <a:t>They (polytheists) cease fighting you in the Sacred Area</a:t>
            </a:r>
          </a:p>
          <a:p>
            <a:r>
              <a:rPr lang="en-US" dirty="0" smtClean="0"/>
              <a:t> come to Islam and repent</a:t>
            </a:r>
          </a:p>
          <a:p>
            <a:r>
              <a:rPr lang="en-US" dirty="0" smtClean="0"/>
              <a:t> then Allah will forgive them their sins</a:t>
            </a:r>
          </a:p>
          <a:p>
            <a:r>
              <a:rPr lang="en-US" dirty="0" smtClean="0"/>
              <a:t>even if they had before killed Muslims in Allah's Sacred Area.</a:t>
            </a:r>
            <a:endParaRPr lang="nb-N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Continued....</a:t>
            </a:r>
            <a:endParaRPr lang="nb-NO" dirty="0"/>
          </a:p>
        </p:txBody>
      </p:sp>
      <p:sp>
        <p:nvSpPr>
          <p:cNvPr id="3" name="Plassholder for innhold 2"/>
          <p:cNvSpPr>
            <a:spLocks noGrp="1"/>
          </p:cNvSpPr>
          <p:nvPr>
            <p:ph idx="1"/>
          </p:nvPr>
        </p:nvSpPr>
        <p:spPr/>
        <p:txBody>
          <a:bodyPr/>
          <a:lstStyle/>
          <a:p>
            <a:r>
              <a:rPr lang="en-US" dirty="0" smtClean="0"/>
              <a:t>Allah's forgiveness encompasses every sin, </a:t>
            </a:r>
          </a:p>
          <a:p>
            <a:r>
              <a:rPr lang="en-US" dirty="0" smtClean="0"/>
              <a:t>whatever its enormity,</a:t>
            </a:r>
          </a:p>
          <a:p>
            <a:r>
              <a:rPr lang="en-US" dirty="0" smtClean="0"/>
              <a:t>when the sinner repents it. </a:t>
            </a:r>
          </a:p>
          <a:p>
            <a:endParaRPr lang="nb-NO"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193</a:t>
            </a:r>
            <a:endParaRPr lang="nb-NO" dirty="0"/>
          </a:p>
        </p:txBody>
      </p:sp>
      <p:sp>
        <p:nvSpPr>
          <p:cNvPr id="3" name="Plassholder for innhold 2"/>
          <p:cNvSpPr>
            <a:spLocks noGrp="1"/>
          </p:cNvSpPr>
          <p:nvPr>
            <p:ph idx="1"/>
          </p:nvPr>
        </p:nvSpPr>
        <p:spPr/>
        <p:txBody>
          <a:bodyPr>
            <a:normAutofit/>
          </a:bodyPr>
          <a:lstStyle/>
          <a:p>
            <a:pPr>
              <a:buNone/>
            </a:pPr>
            <a:r>
              <a:rPr lang="ar-AE" sz="2800" dirty="0" smtClean="0"/>
              <a:t>وَقَـتِلُوهُمْ حَتَّى لاَ تَكُونَ فِتْنَةٌ وَيَكُونَ الدِّينُ للَّهِ فَإِنِ انتَهَواْ فَلاَ عُدْوَنَ إِلاَّ عَلَى الظَّـلِمِينَ</a:t>
            </a:r>
            <a:endParaRPr lang="nb-NO"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Continued.....</a:t>
            </a:r>
            <a:endParaRPr lang="nb-NO" dirty="0"/>
          </a:p>
        </p:txBody>
      </p:sp>
      <p:sp>
        <p:nvSpPr>
          <p:cNvPr id="3" name="Plassholder for innhold 2"/>
          <p:cNvSpPr>
            <a:spLocks noGrp="1"/>
          </p:cNvSpPr>
          <p:nvPr>
            <p:ph idx="1"/>
          </p:nvPr>
        </p:nvSpPr>
        <p:spPr>
          <a:xfrm>
            <a:off x="1447800" y="1901952"/>
            <a:ext cx="6629400" cy="4575048"/>
          </a:xfrm>
        </p:spPr>
        <p:txBody>
          <a:bodyPr>
            <a:noAutofit/>
          </a:bodyPr>
          <a:lstStyle/>
          <a:p>
            <a:pPr>
              <a:buNone/>
            </a:pPr>
            <a:r>
              <a:rPr lang="nb-NO" sz="2400" dirty="0" smtClean="0"/>
              <a:t>And fight </a:t>
            </a:r>
            <a:r>
              <a:rPr lang="nb-NO" sz="2400" dirty="0" err="1" smtClean="0"/>
              <a:t>them</a:t>
            </a:r>
            <a:r>
              <a:rPr lang="nb-NO" sz="2400" dirty="0" smtClean="0"/>
              <a:t> </a:t>
            </a:r>
            <a:r>
              <a:rPr lang="nb-NO" sz="2400" dirty="0" err="1" smtClean="0"/>
              <a:t>until</a:t>
            </a:r>
            <a:r>
              <a:rPr lang="nb-NO" sz="2400" dirty="0" smtClean="0"/>
              <a:t> </a:t>
            </a:r>
            <a:r>
              <a:rPr lang="nb-NO" sz="2400" dirty="0" err="1" smtClean="0"/>
              <a:t>there</a:t>
            </a:r>
            <a:r>
              <a:rPr lang="nb-NO" sz="2400" dirty="0" smtClean="0"/>
              <a:t> is </a:t>
            </a:r>
            <a:r>
              <a:rPr lang="nb-NO" sz="2400" dirty="0" err="1" smtClean="0"/>
              <a:t>no</a:t>
            </a:r>
            <a:r>
              <a:rPr lang="nb-NO" sz="2400" dirty="0" smtClean="0"/>
              <a:t> more </a:t>
            </a:r>
            <a:r>
              <a:rPr lang="nb-NO" sz="2400" dirty="0" err="1" smtClean="0"/>
              <a:t>Fitnah</a:t>
            </a:r>
            <a:r>
              <a:rPr lang="nb-NO" sz="2400" dirty="0" smtClean="0"/>
              <a:t> (</a:t>
            </a:r>
            <a:r>
              <a:rPr lang="nb-NO" sz="2400" dirty="0" err="1" smtClean="0"/>
              <a:t>disbelief</a:t>
            </a:r>
            <a:r>
              <a:rPr lang="nb-NO" sz="2400" dirty="0" smtClean="0"/>
              <a:t> and </a:t>
            </a:r>
            <a:r>
              <a:rPr lang="nb-NO" sz="2400" dirty="0" err="1" smtClean="0"/>
              <a:t>worshipping</a:t>
            </a:r>
            <a:r>
              <a:rPr lang="nb-NO" sz="2400" dirty="0" smtClean="0"/>
              <a:t> </a:t>
            </a:r>
            <a:r>
              <a:rPr lang="nb-NO" sz="2400" dirty="0" err="1" smtClean="0"/>
              <a:t>of</a:t>
            </a:r>
            <a:r>
              <a:rPr lang="nb-NO" sz="2400" dirty="0" smtClean="0"/>
              <a:t> </a:t>
            </a:r>
            <a:r>
              <a:rPr lang="nb-NO" sz="2400" dirty="0" err="1" smtClean="0"/>
              <a:t>others</a:t>
            </a:r>
            <a:r>
              <a:rPr lang="nb-NO" sz="2400" dirty="0" smtClean="0"/>
              <a:t> </a:t>
            </a:r>
            <a:r>
              <a:rPr lang="nb-NO" sz="2400" dirty="0" err="1" smtClean="0"/>
              <a:t>along</a:t>
            </a:r>
            <a:r>
              <a:rPr lang="nb-NO" sz="2400" dirty="0" smtClean="0"/>
              <a:t> </a:t>
            </a:r>
            <a:r>
              <a:rPr lang="nb-NO" sz="2400" dirty="0" err="1" smtClean="0"/>
              <a:t>with</a:t>
            </a:r>
            <a:r>
              <a:rPr lang="nb-NO" sz="2400" dirty="0" smtClean="0"/>
              <a:t> Allah) and </a:t>
            </a:r>
            <a:r>
              <a:rPr lang="nb-NO" sz="2400" dirty="0" err="1" smtClean="0"/>
              <a:t>the</a:t>
            </a:r>
            <a:r>
              <a:rPr lang="nb-NO" sz="2400" dirty="0" smtClean="0"/>
              <a:t> religion (all and </a:t>
            </a:r>
            <a:r>
              <a:rPr lang="nb-NO" sz="2400" dirty="0" err="1" smtClean="0"/>
              <a:t>every</a:t>
            </a:r>
            <a:r>
              <a:rPr lang="nb-NO" sz="2400" dirty="0" smtClean="0"/>
              <a:t> </a:t>
            </a:r>
            <a:r>
              <a:rPr lang="nb-NO" sz="2400" dirty="0" err="1" smtClean="0"/>
              <a:t>kind</a:t>
            </a:r>
            <a:r>
              <a:rPr lang="nb-NO" sz="2400" dirty="0" smtClean="0"/>
              <a:t> </a:t>
            </a:r>
            <a:r>
              <a:rPr lang="nb-NO" sz="2400" dirty="0" err="1" smtClean="0"/>
              <a:t>of</a:t>
            </a:r>
            <a:r>
              <a:rPr lang="nb-NO" sz="2400" dirty="0" smtClean="0"/>
              <a:t> </a:t>
            </a:r>
            <a:r>
              <a:rPr lang="nb-NO" sz="2400" dirty="0" err="1" smtClean="0"/>
              <a:t>worship</a:t>
            </a:r>
            <a:r>
              <a:rPr lang="nb-NO" sz="2400" dirty="0" smtClean="0"/>
              <a:t>) is for Allah (</a:t>
            </a:r>
            <a:r>
              <a:rPr lang="nb-NO" sz="2400" dirty="0" err="1" smtClean="0"/>
              <a:t>Alone</a:t>
            </a:r>
            <a:r>
              <a:rPr lang="nb-NO" sz="2400" dirty="0" smtClean="0"/>
              <a:t>). </a:t>
            </a:r>
            <a:r>
              <a:rPr lang="nb-NO" sz="2400" dirty="0" err="1" smtClean="0"/>
              <a:t>But</a:t>
            </a:r>
            <a:r>
              <a:rPr lang="nb-NO" sz="2400" dirty="0" smtClean="0"/>
              <a:t> </a:t>
            </a:r>
            <a:r>
              <a:rPr lang="nb-NO" sz="2400" dirty="0" err="1" smtClean="0"/>
              <a:t>if</a:t>
            </a:r>
            <a:r>
              <a:rPr lang="nb-NO" sz="2400" dirty="0" smtClean="0"/>
              <a:t> </a:t>
            </a:r>
            <a:r>
              <a:rPr lang="nb-NO" sz="2400" dirty="0" err="1" smtClean="0"/>
              <a:t>they</a:t>
            </a:r>
            <a:r>
              <a:rPr lang="nb-NO" sz="2400" dirty="0" smtClean="0"/>
              <a:t> </a:t>
            </a:r>
            <a:r>
              <a:rPr lang="nb-NO" sz="2400" dirty="0" err="1" smtClean="0"/>
              <a:t>cease</a:t>
            </a:r>
            <a:r>
              <a:rPr lang="nb-NO" sz="2400" dirty="0" smtClean="0"/>
              <a:t>, let </a:t>
            </a:r>
            <a:r>
              <a:rPr lang="nb-NO" sz="2400" dirty="0" err="1" smtClean="0"/>
              <a:t>there</a:t>
            </a:r>
            <a:r>
              <a:rPr lang="nb-NO" sz="2400" dirty="0" smtClean="0"/>
              <a:t> be </a:t>
            </a:r>
            <a:r>
              <a:rPr lang="nb-NO" sz="2400" dirty="0" err="1" smtClean="0"/>
              <a:t>no</a:t>
            </a:r>
            <a:r>
              <a:rPr lang="nb-NO" sz="2400" dirty="0" smtClean="0"/>
              <a:t> </a:t>
            </a:r>
            <a:r>
              <a:rPr lang="nb-NO" sz="2400" dirty="0" err="1" smtClean="0"/>
              <a:t>transgression</a:t>
            </a:r>
            <a:r>
              <a:rPr lang="nb-NO" sz="2400" dirty="0" smtClean="0"/>
              <a:t> </a:t>
            </a:r>
            <a:r>
              <a:rPr lang="nb-NO" sz="2400" dirty="0" err="1" smtClean="0"/>
              <a:t>except</a:t>
            </a:r>
            <a:r>
              <a:rPr lang="nb-NO" sz="2400" dirty="0" smtClean="0"/>
              <a:t> </a:t>
            </a:r>
            <a:r>
              <a:rPr lang="nb-NO" sz="2400" dirty="0" err="1" smtClean="0"/>
              <a:t>against</a:t>
            </a:r>
            <a:r>
              <a:rPr lang="nb-NO" sz="2400" dirty="0" smtClean="0"/>
              <a:t> </a:t>
            </a:r>
            <a:r>
              <a:rPr lang="nb-NO" sz="2400" dirty="0" err="1" smtClean="0"/>
              <a:t>Az-Zalimin</a:t>
            </a:r>
            <a:r>
              <a:rPr lang="nb-NO" sz="2400" dirty="0" smtClean="0"/>
              <a:t> (</a:t>
            </a:r>
            <a:r>
              <a:rPr lang="nb-NO" sz="2400" dirty="0" err="1" smtClean="0"/>
              <a:t>the</a:t>
            </a:r>
            <a:r>
              <a:rPr lang="nb-NO" sz="2400" dirty="0" smtClean="0"/>
              <a:t> </a:t>
            </a:r>
            <a:r>
              <a:rPr lang="nb-NO" sz="2400" dirty="0" err="1" smtClean="0"/>
              <a:t>polytheists</a:t>
            </a:r>
            <a:r>
              <a:rPr lang="nb-NO" sz="2400" dirty="0" smtClean="0"/>
              <a:t> and </a:t>
            </a:r>
            <a:r>
              <a:rPr lang="nb-NO" sz="2400" dirty="0" err="1" smtClean="0"/>
              <a:t>wrongdoers</a:t>
            </a:r>
            <a:r>
              <a:rPr lang="nb-NO" sz="2400" dirty="0" smtClean="0"/>
              <a:t>).</a:t>
            </a:r>
            <a:endParaRPr lang="nb-NO"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Theme</a:t>
            </a:r>
            <a:r>
              <a:rPr lang="nb-NO" dirty="0" smtClean="0"/>
              <a:t> </a:t>
            </a:r>
            <a:r>
              <a:rPr lang="nb-NO" dirty="0" err="1" smtClean="0"/>
              <a:t>of</a:t>
            </a:r>
            <a:r>
              <a:rPr lang="nb-NO" dirty="0" smtClean="0"/>
              <a:t> verse</a:t>
            </a:r>
            <a:endParaRPr lang="nb-NO" dirty="0"/>
          </a:p>
        </p:txBody>
      </p:sp>
      <p:sp>
        <p:nvSpPr>
          <p:cNvPr id="3" name="Plassholder for innhold 2"/>
          <p:cNvSpPr>
            <a:spLocks noGrp="1"/>
          </p:cNvSpPr>
          <p:nvPr>
            <p:ph idx="1"/>
          </p:nvPr>
        </p:nvSpPr>
        <p:spPr/>
        <p:txBody>
          <a:bodyPr/>
          <a:lstStyle/>
          <a:p>
            <a:endParaRPr lang="en-US" dirty="0" smtClean="0"/>
          </a:p>
          <a:p>
            <a:pPr>
              <a:buNone/>
            </a:pPr>
            <a:r>
              <a:rPr lang="en-US" sz="2400" dirty="0" smtClean="0"/>
              <a:t>The Order to fight until there is no more </a:t>
            </a:r>
            <a:r>
              <a:rPr lang="en-US" sz="2400" dirty="0" err="1" smtClean="0"/>
              <a:t>Fitnah</a:t>
            </a:r>
            <a:r>
              <a:rPr lang="en-US" sz="2400" dirty="0" smtClean="0"/>
              <a:t> </a:t>
            </a:r>
            <a:br>
              <a:rPr lang="en-US" sz="2400" dirty="0" smtClean="0"/>
            </a:br>
            <a:endParaRPr lang="en-US" sz="2400" dirty="0" smtClean="0"/>
          </a:p>
          <a:p>
            <a:pPr>
              <a:buNone/>
            </a:pPr>
            <a:endParaRPr lang="nb-N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189</a:t>
            </a:r>
            <a:endParaRPr lang="nb-NO" dirty="0"/>
          </a:p>
        </p:txBody>
      </p:sp>
      <p:sp>
        <p:nvSpPr>
          <p:cNvPr id="3" name="Plassholder for innhold 2"/>
          <p:cNvSpPr>
            <a:spLocks noGrp="1"/>
          </p:cNvSpPr>
          <p:nvPr>
            <p:ph idx="1"/>
          </p:nvPr>
        </p:nvSpPr>
        <p:spPr/>
        <p:txBody>
          <a:bodyPr>
            <a:normAutofit/>
          </a:bodyPr>
          <a:lstStyle/>
          <a:p>
            <a:pPr>
              <a:buNone/>
            </a:pPr>
            <a:endParaRPr lang="ar-AE" sz="2400" dirty="0" smtClean="0"/>
          </a:p>
          <a:p>
            <a:pPr rtl="1">
              <a:buNone/>
            </a:pPr>
            <a:r>
              <a:rPr lang="ar-AE" sz="2400" dirty="0" smtClean="0"/>
              <a:t>يَسْـَلُونَكَ عَنِ الأَهِلَّةِ قُلْ هِىَ مَوَاقِيتُ لِلنَّاسِ وَالْحَجِّ وَلَيْسَ الْبِرُّ بِأَن تَأْتُواْ الْبُيُوتَ مِن ظُهُورِهَا وَلَـكِنَّ الْبِرَّ مَنِ اتَّقَى وَأْتُواْ الْبُيُوتَ مِنْ أَبْوَبِهَا وَاتَّقُواْ اللَّهَ لَعَلَّكُمْ تُفْلِحُونَ</a:t>
            </a:r>
          </a:p>
        </p:txBody>
      </p:sp>
      <p:pic>
        <p:nvPicPr>
          <p:cNvPr id="3074" name="Picture 2" descr="C:\Users\iffat\AppData\Local\Microsoft\Windows\Temporary Internet Files\Content.IE5\TPX5EFMU\MC900154814[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10400" y="533400"/>
            <a:ext cx="1707185" cy="1837030"/>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حَتَّى لاَ تَكُونَ فِتْنَةٌ</a:t>
            </a:r>
            <a:endParaRPr lang="nb-NO" dirty="0"/>
          </a:p>
        </p:txBody>
      </p:sp>
      <p:sp>
        <p:nvSpPr>
          <p:cNvPr id="3" name="Plassholder for innhold 2"/>
          <p:cNvSpPr>
            <a:spLocks noGrp="1"/>
          </p:cNvSpPr>
          <p:nvPr>
            <p:ph idx="1"/>
          </p:nvPr>
        </p:nvSpPr>
        <p:spPr/>
        <p:txBody>
          <a:bodyPr>
            <a:normAutofit/>
          </a:bodyPr>
          <a:lstStyle/>
          <a:p>
            <a:r>
              <a:rPr lang="en-US" sz="3600" dirty="0" smtClean="0"/>
              <a:t>...until there is no more </a:t>
            </a:r>
            <a:r>
              <a:rPr lang="en-US" sz="3600" dirty="0" err="1" smtClean="0"/>
              <a:t>Fitnah</a:t>
            </a:r>
            <a:endParaRPr lang="en-US" sz="3600" dirty="0" smtClean="0"/>
          </a:p>
          <a:p>
            <a:pPr>
              <a:buNone/>
            </a:pPr>
            <a:r>
              <a:rPr lang="en-US" sz="3600" dirty="0" smtClean="0"/>
              <a:t> meaning, Shirk.</a:t>
            </a:r>
            <a:endParaRPr lang="nb-NO" sz="3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وَيَكُونَ الدِّينُ للَّهِ</a:t>
            </a:r>
            <a:endParaRPr lang="nb-NO" dirty="0"/>
          </a:p>
        </p:txBody>
      </p:sp>
      <p:sp>
        <p:nvSpPr>
          <p:cNvPr id="3" name="Plassholder for innhold 2"/>
          <p:cNvSpPr>
            <a:spLocks noGrp="1"/>
          </p:cNvSpPr>
          <p:nvPr>
            <p:ph idx="1"/>
          </p:nvPr>
        </p:nvSpPr>
        <p:spPr/>
        <p:txBody>
          <a:bodyPr>
            <a:normAutofit/>
          </a:bodyPr>
          <a:lstStyle/>
          <a:p>
            <a:r>
              <a:rPr lang="en-US" sz="2400" dirty="0" smtClean="0"/>
              <a:t>...and the religion</a:t>
            </a:r>
          </a:p>
          <a:p>
            <a:r>
              <a:rPr lang="en-US" sz="2400" dirty="0" smtClean="0"/>
              <a:t>all and every kind of worship is for Allah (Alone).</a:t>
            </a:r>
          </a:p>
          <a:p>
            <a:pPr>
              <a:buNone/>
            </a:pPr>
            <a:r>
              <a:rPr lang="en-US" sz="2400" dirty="0" smtClean="0"/>
              <a:t>So that the religion of Allah becomes dominant above all other religions</a:t>
            </a:r>
            <a:endParaRPr lang="nb-NO"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ar-AE" dirty="0" smtClean="0"/>
              <a:t>فَإِنِ انتَهَواْ فَلاَ عُدْوَنَ إِلاَّ عَلَى الظَّـلِمِينَ</a:t>
            </a:r>
            <a:endParaRPr lang="nb-NO" dirty="0"/>
          </a:p>
        </p:txBody>
      </p:sp>
      <p:sp>
        <p:nvSpPr>
          <p:cNvPr id="3" name="Plassholder for innhold 2"/>
          <p:cNvSpPr>
            <a:spLocks noGrp="1"/>
          </p:cNvSpPr>
          <p:nvPr>
            <p:ph idx="1"/>
          </p:nvPr>
        </p:nvSpPr>
        <p:spPr/>
        <p:txBody>
          <a:bodyPr>
            <a:normAutofit/>
          </a:bodyPr>
          <a:lstStyle/>
          <a:p>
            <a:r>
              <a:rPr lang="en-US" sz="2000" dirty="0" smtClean="0"/>
              <a:t>indicates that</a:t>
            </a:r>
          </a:p>
          <a:p>
            <a:r>
              <a:rPr lang="en-US" sz="2000" dirty="0" smtClean="0"/>
              <a:t>If they stop their Shirk and fighting the believers, then cease warfare against them.</a:t>
            </a:r>
          </a:p>
          <a:p>
            <a:r>
              <a:rPr lang="en-US" sz="2000" dirty="0" smtClean="0"/>
              <a:t> Whoever fights them afterwards will be committing an injustice</a:t>
            </a:r>
            <a:endParaRPr lang="nb-NO"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194</a:t>
            </a:r>
            <a:endParaRPr lang="nb-NO" dirty="0"/>
          </a:p>
        </p:txBody>
      </p:sp>
      <p:sp>
        <p:nvSpPr>
          <p:cNvPr id="3" name="Plassholder for innhold 2"/>
          <p:cNvSpPr>
            <a:spLocks noGrp="1"/>
          </p:cNvSpPr>
          <p:nvPr>
            <p:ph idx="1"/>
          </p:nvPr>
        </p:nvSpPr>
        <p:spPr/>
        <p:txBody>
          <a:bodyPr>
            <a:normAutofit/>
          </a:bodyPr>
          <a:lstStyle/>
          <a:p>
            <a:pPr rtl="1">
              <a:buNone/>
            </a:pPr>
            <a:r>
              <a:rPr lang="ar-AE" sz="2400" dirty="0" smtClean="0"/>
              <a:t>الشَّهْرُ الْحَرَامُ بِالشَّهْرِ الْحَرَامِ وَالْحُرُمَـتُ قِصَاصٌ فَمَنِ اعْتَدَى عَلَيْكُمْ فَاعْتَدُواْ عَلَيْهِ بِمِثْلِ مَا اعْتَدَى عَلَيْكُمْ وَاتَّقُواْ اللَّهَ وَاعْلَمُواْ أَنَّ اللَّهَ مَعَ الْمُتَّقِينَ</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Continued....</a:t>
            </a:r>
            <a:endParaRPr lang="nb-NO" dirty="0"/>
          </a:p>
        </p:txBody>
      </p:sp>
      <p:sp>
        <p:nvSpPr>
          <p:cNvPr id="3" name="Plassholder for innhold 2"/>
          <p:cNvSpPr>
            <a:spLocks noGrp="1"/>
          </p:cNvSpPr>
          <p:nvPr>
            <p:ph idx="1"/>
          </p:nvPr>
        </p:nvSpPr>
        <p:spPr/>
        <p:txBody>
          <a:bodyPr>
            <a:normAutofit lnSpcReduction="10000"/>
          </a:bodyPr>
          <a:lstStyle/>
          <a:p>
            <a:pPr>
              <a:buNone/>
            </a:pPr>
            <a:r>
              <a:rPr lang="nb-NO" sz="2400" dirty="0" smtClean="0"/>
              <a:t>The </a:t>
            </a:r>
            <a:r>
              <a:rPr lang="nb-NO" sz="2400" dirty="0" err="1" smtClean="0"/>
              <a:t>sacred</a:t>
            </a:r>
            <a:r>
              <a:rPr lang="nb-NO" sz="2400" dirty="0" smtClean="0"/>
              <a:t> </a:t>
            </a:r>
            <a:r>
              <a:rPr lang="nb-NO" sz="2400" dirty="0" err="1" smtClean="0"/>
              <a:t>month</a:t>
            </a:r>
            <a:r>
              <a:rPr lang="nb-NO" sz="2400" dirty="0" smtClean="0"/>
              <a:t> is for </a:t>
            </a:r>
            <a:r>
              <a:rPr lang="nb-NO" sz="2400" dirty="0" err="1" smtClean="0"/>
              <a:t>the</a:t>
            </a:r>
            <a:r>
              <a:rPr lang="nb-NO" sz="2400" dirty="0" smtClean="0"/>
              <a:t> </a:t>
            </a:r>
            <a:r>
              <a:rPr lang="nb-NO" sz="2400" dirty="0" err="1" smtClean="0"/>
              <a:t>sacred</a:t>
            </a:r>
            <a:r>
              <a:rPr lang="nb-NO" sz="2400" dirty="0" smtClean="0"/>
              <a:t> </a:t>
            </a:r>
            <a:r>
              <a:rPr lang="nb-NO" sz="2400" dirty="0" err="1" smtClean="0"/>
              <a:t>month</a:t>
            </a:r>
            <a:r>
              <a:rPr lang="nb-NO" sz="2400" dirty="0" smtClean="0"/>
              <a:t>, and for </a:t>
            </a:r>
            <a:r>
              <a:rPr lang="nb-NO" sz="2400" dirty="0" err="1" smtClean="0"/>
              <a:t>the</a:t>
            </a:r>
            <a:r>
              <a:rPr lang="nb-NO" sz="2400" dirty="0" smtClean="0"/>
              <a:t> </a:t>
            </a:r>
            <a:r>
              <a:rPr lang="nb-NO" sz="2400" dirty="0" err="1" smtClean="0"/>
              <a:t>prohibited</a:t>
            </a:r>
            <a:r>
              <a:rPr lang="nb-NO" sz="2400" dirty="0" smtClean="0"/>
              <a:t> </a:t>
            </a:r>
            <a:r>
              <a:rPr lang="nb-NO" sz="2400" dirty="0" err="1" smtClean="0"/>
              <a:t>things</a:t>
            </a:r>
            <a:r>
              <a:rPr lang="nb-NO" sz="2400" dirty="0" smtClean="0"/>
              <a:t>, </a:t>
            </a:r>
            <a:r>
              <a:rPr lang="nb-NO" sz="2400" dirty="0" err="1" smtClean="0"/>
              <a:t>there</a:t>
            </a:r>
            <a:r>
              <a:rPr lang="nb-NO" sz="2400" dirty="0" smtClean="0"/>
              <a:t> is </a:t>
            </a:r>
            <a:r>
              <a:rPr lang="nb-NO" sz="2400" dirty="0" err="1" smtClean="0"/>
              <a:t>the</a:t>
            </a:r>
            <a:r>
              <a:rPr lang="nb-NO" sz="2400" dirty="0" smtClean="0"/>
              <a:t> </a:t>
            </a:r>
            <a:r>
              <a:rPr lang="nb-NO" sz="2400" dirty="0" err="1" smtClean="0"/>
              <a:t>Law</a:t>
            </a:r>
            <a:r>
              <a:rPr lang="nb-NO" sz="2400" dirty="0" smtClean="0"/>
              <a:t> </a:t>
            </a:r>
            <a:r>
              <a:rPr lang="nb-NO" sz="2400" dirty="0" err="1" smtClean="0"/>
              <a:t>of</a:t>
            </a:r>
            <a:r>
              <a:rPr lang="nb-NO" sz="2400" dirty="0" smtClean="0"/>
              <a:t> </a:t>
            </a:r>
            <a:r>
              <a:rPr lang="nb-NO" sz="2400" dirty="0" err="1" smtClean="0"/>
              <a:t>equality</a:t>
            </a:r>
            <a:r>
              <a:rPr lang="nb-NO" sz="2400" dirty="0" smtClean="0"/>
              <a:t> (</a:t>
            </a:r>
            <a:r>
              <a:rPr lang="nb-NO" sz="2400" dirty="0" err="1" smtClean="0"/>
              <a:t>Qisas</a:t>
            </a:r>
            <a:r>
              <a:rPr lang="nb-NO" sz="2400" dirty="0" smtClean="0"/>
              <a:t>). </a:t>
            </a:r>
            <a:r>
              <a:rPr lang="nb-NO" sz="2400" dirty="0" err="1" smtClean="0"/>
              <a:t>Then</a:t>
            </a:r>
            <a:r>
              <a:rPr lang="nb-NO" sz="2400" dirty="0" smtClean="0"/>
              <a:t> </a:t>
            </a:r>
            <a:r>
              <a:rPr lang="nb-NO" sz="2400" dirty="0" err="1" smtClean="0"/>
              <a:t>whoever</a:t>
            </a:r>
            <a:r>
              <a:rPr lang="nb-NO" sz="2400" dirty="0" smtClean="0"/>
              <a:t> </a:t>
            </a:r>
            <a:r>
              <a:rPr lang="nb-NO" sz="2400" dirty="0" err="1" smtClean="0"/>
              <a:t>transgresses</a:t>
            </a:r>
            <a:r>
              <a:rPr lang="nb-NO" sz="2400" dirty="0" smtClean="0"/>
              <a:t> </a:t>
            </a:r>
            <a:r>
              <a:rPr lang="nb-NO" sz="2400" dirty="0" err="1" smtClean="0"/>
              <a:t>against</a:t>
            </a:r>
            <a:r>
              <a:rPr lang="nb-NO" sz="2400" dirty="0" smtClean="0"/>
              <a:t> </a:t>
            </a:r>
            <a:r>
              <a:rPr lang="nb-NO" sz="2400" dirty="0" err="1" smtClean="0"/>
              <a:t>you</a:t>
            </a:r>
            <a:r>
              <a:rPr lang="nb-NO" sz="2400" dirty="0" smtClean="0"/>
              <a:t>, </a:t>
            </a:r>
            <a:r>
              <a:rPr lang="nb-NO" sz="2400" dirty="0" err="1" smtClean="0"/>
              <a:t>you</a:t>
            </a:r>
            <a:r>
              <a:rPr lang="nb-NO" sz="2400" dirty="0" smtClean="0"/>
              <a:t> </a:t>
            </a:r>
            <a:r>
              <a:rPr lang="nb-NO" sz="2400" dirty="0" err="1" smtClean="0"/>
              <a:t>transgress</a:t>
            </a:r>
            <a:r>
              <a:rPr lang="nb-NO" sz="2400" dirty="0" smtClean="0"/>
              <a:t> </a:t>
            </a:r>
            <a:r>
              <a:rPr lang="nb-NO" sz="2400" dirty="0" err="1" smtClean="0"/>
              <a:t>likewise</a:t>
            </a:r>
            <a:r>
              <a:rPr lang="nb-NO" sz="2400" dirty="0" smtClean="0"/>
              <a:t> </a:t>
            </a:r>
            <a:r>
              <a:rPr lang="nb-NO" sz="2400" dirty="0" err="1" smtClean="0"/>
              <a:t>against</a:t>
            </a:r>
            <a:r>
              <a:rPr lang="nb-NO" sz="2400" dirty="0" smtClean="0"/>
              <a:t> </a:t>
            </a:r>
            <a:r>
              <a:rPr lang="nb-NO" sz="2400" dirty="0" err="1" smtClean="0"/>
              <a:t>him</a:t>
            </a:r>
            <a:r>
              <a:rPr lang="nb-NO" sz="2400" dirty="0" smtClean="0"/>
              <a:t>. And </a:t>
            </a:r>
            <a:r>
              <a:rPr lang="nb-NO" sz="2400" dirty="0" err="1" smtClean="0"/>
              <a:t>fear</a:t>
            </a:r>
            <a:r>
              <a:rPr lang="nb-NO" sz="2400" dirty="0" smtClean="0"/>
              <a:t> Allah, and know </a:t>
            </a:r>
            <a:r>
              <a:rPr lang="nb-NO" sz="2400" dirty="0" err="1" smtClean="0"/>
              <a:t>that</a:t>
            </a:r>
            <a:r>
              <a:rPr lang="nb-NO" sz="2400" dirty="0" smtClean="0"/>
              <a:t> Allah is </a:t>
            </a:r>
            <a:r>
              <a:rPr lang="nb-NO" sz="2400" dirty="0" err="1" smtClean="0"/>
              <a:t>with</a:t>
            </a:r>
            <a:r>
              <a:rPr lang="nb-NO" sz="2400" dirty="0" smtClean="0"/>
              <a:t> </a:t>
            </a:r>
            <a:r>
              <a:rPr lang="nb-NO" sz="2400" dirty="0" err="1" smtClean="0"/>
              <a:t>Al-Muttaqin</a:t>
            </a:r>
            <a:r>
              <a:rPr lang="nb-NO" sz="2400" dirty="0" smtClean="0"/>
              <a:t>.) </a:t>
            </a:r>
          </a:p>
          <a:p>
            <a:pPr>
              <a:buNone/>
            </a:pPr>
            <a:endParaRPr lang="nb-NO"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Theme</a:t>
            </a:r>
            <a:r>
              <a:rPr lang="nb-NO" dirty="0" smtClean="0"/>
              <a:t> </a:t>
            </a:r>
            <a:r>
              <a:rPr lang="nb-NO" dirty="0" err="1" smtClean="0"/>
              <a:t>of</a:t>
            </a:r>
            <a:r>
              <a:rPr lang="nb-NO" dirty="0" smtClean="0"/>
              <a:t> verse</a:t>
            </a:r>
            <a:endParaRPr lang="nb-NO" dirty="0"/>
          </a:p>
        </p:txBody>
      </p:sp>
      <p:sp>
        <p:nvSpPr>
          <p:cNvPr id="3" name="Plassholder for innhold 2"/>
          <p:cNvSpPr>
            <a:spLocks noGrp="1"/>
          </p:cNvSpPr>
          <p:nvPr>
            <p:ph idx="1"/>
          </p:nvPr>
        </p:nvSpPr>
        <p:spPr/>
        <p:txBody>
          <a:bodyPr/>
          <a:lstStyle/>
          <a:p>
            <a:endParaRPr lang="en-US" dirty="0" smtClean="0"/>
          </a:p>
          <a:p>
            <a:pPr>
              <a:buNone/>
            </a:pPr>
            <a:r>
              <a:rPr lang="en-US" sz="2800" dirty="0" smtClean="0"/>
              <a:t>Fighting during the Sacred Months is prohibited, except in Self-Defense</a:t>
            </a:r>
          </a:p>
          <a:p>
            <a:pPr>
              <a:buNone/>
            </a:pPr>
            <a:endParaRPr lang="nb-NO"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ar-AE" dirty="0" smtClean="0"/>
              <a:t>فَمَنِ اعْتَدَى عَلَيْكُمْ فَاعْتَدُواْ عَلَيْه</a:t>
            </a:r>
            <a:endParaRPr lang="nb-NO" dirty="0"/>
          </a:p>
        </p:txBody>
      </p:sp>
      <p:sp>
        <p:nvSpPr>
          <p:cNvPr id="3" name="Plassholder for innhold 2"/>
          <p:cNvSpPr>
            <a:spLocks noGrp="1"/>
          </p:cNvSpPr>
          <p:nvPr>
            <p:ph idx="1"/>
          </p:nvPr>
        </p:nvSpPr>
        <p:spPr/>
        <p:txBody>
          <a:bodyPr/>
          <a:lstStyle/>
          <a:p>
            <a:pPr>
              <a:buNone/>
            </a:pPr>
            <a:r>
              <a:rPr lang="nb-NO" sz="2000" dirty="0" smtClean="0"/>
              <a:t>(</a:t>
            </a:r>
            <a:r>
              <a:rPr lang="nb-NO" sz="2400" dirty="0" err="1" smtClean="0"/>
              <a:t>whoever</a:t>
            </a:r>
            <a:r>
              <a:rPr lang="nb-NO" sz="2400" dirty="0" smtClean="0"/>
              <a:t> </a:t>
            </a:r>
            <a:r>
              <a:rPr lang="nb-NO" sz="2400" dirty="0" err="1" smtClean="0"/>
              <a:t>transgresses</a:t>
            </a:r>
            <a:r>
              <a:rPr lang="nb-NO" sz="2400" dirty="0" smtClean="0"/>
              <a:t> </a:t>
            </a:r>
            <a:r>
              <a:rPr lang="nb-NO" sz="2400" dirty="0" err="1" smtClean="0"/>
              <a:t>against</a:t>
            </a:r>
            <a:r>
              <a:rPr lang="nb-NO" sz="2400" dirty="0" smtClean="0"/>
              <a:t> </a:t>
            </a:r>
            <a:r>
              <a:rPr lang="nb-NO" sz="2400" dirty="0" err="1" smtClean="0"/>
              <a:t>you</a:t>
            </a:r>
            <a:r>
              <a:rPr lang="nb-NO" sz="2400" dirty="0" smtClean="0"/>
              <a:t>, </a:t>
            </a:r>
            <a:r>
              <a:rPr lang="nb-NO" sz="2400" dirty="0" err="1" smtClean="0"/>
              <a:t>you</a:t>
            </a:r>
            <a:r>
              <a:rPr lang="nb-NO" sz="2400" dirty="0" smtClean="0"/>
              <a:t> </a:t>
            </a:r>
            <a:r>
              <a:rPr lang="nb-NO" sz="2400" dirty="0" err="1" smtClean="0"/>
              <a:t>transgress</a:t>
            </a:r>
            <a:r>
              <a:rPr lang="nb-NO" sz="2400" dirty="0" smtClean="0"/>
              <a:t> </a:t>
            </a:r>
            <a:r>
              <a:rPr lang="nb-NO" sz="2400" dirty="0" err="1" smtClean="0"/>
              <a:t>likewise</a:t>
            </a:r>
            <a:r>
              <a:rPr lang="nb-NO" sz="2400" dirty="0" smtClean="0"/>
              <a:t> </a:t>
            </a:r>
            <a:r>
              <a:rPr lang="nb-NO" sz="2400" dirty="0" err="1" smtClean="0"/>
              <a:t>against</a:t>
            </a:r>
            <a:r>
              <a:rPr lang="nb-NO" sz="2400" dirty="0" smtClean="0"/>
              <a:t> </a:t>
            </a:r>
            <a:r>
              <a:rPr lang="nb-NO" sz="2400" dirty="0" err="1" smtClean="0"/>
              <a:t>him</a:t>
            </a:r>
            <a:r>
              <a:rPr lang="nb-NO" sz="2400" dirty="0" smtClean="0"/>
              <a:t>.)</a:t>
            </a:r>
          </a:p>
          <a:p>
            <a:pPr>
              <a:buNone/>
            </a:pPr>
            <a:r>
              <a:rPr lang="nb-NO" sz="2400" dirty="0" smtClean="0"/>
              <a:t> </a:t>
            </a:r>
            <a:r>
              <a:rPr lang="nb-NO" sz="2400" dirty="0" err="1" smtClean="0"/>
              <a:t>ordains</a:t>
            </a:r>
            <a:r>
              <a:rPr lang="nb-NO" sz="2400" dirty="0" smtClean="0"/>
              <a:t> </a:t>
            </a:r>
            <a:r>
              <a:rPr lang="nb-NO" sz="2400" dirty="0" err="1" smtClean="0"/>
              <a:t>justice</a:t>
            </a:r>
            <a:r>
              <a:rPr lang="nb-NO" sz="2400" dirty="0" smtClean="0"/>
              <a:t> </a:t>
            </a:r>
            <a:r>
              <a:rPr lang="nb-NO" sz="2400" dirty="0" err="1" smtClean="0"/>
              <a:t>even</a:t>
            </a:r>
            <a:r>
              <a:rPr lang="nb-NO" sz="2400" dirty="0" smtClean="0"/>
              <a:t> </a:t>
            </a:r>
            <a:r>
              <a:rPr lang="nb-NO" sz="2400" dirty="0" err="1" smtClean="0"/>
              <a:t>with</a:t>
            </a:r>
            <a:r>
              <a:rPr lang="nb-NO" sz="2400" dirty="0" smtClean="0"/>
              <a:t> </a:t>
            </a:r>
            <a:r>
              <a:rPr lang="nb-NO" sz="2400" dirty="0" err="1" smtClean="0"/>
              <a:t>the</a:t>
            </a:r>
            <a:r>
              <a:rPr lang="nb-NO" sz="2400" dirty="0" smtClean="0"/>
              <a:t> </a:t>
            </a:r>
            <a:r>
              <a:rPr lang="nb-NO" sz="2400" dirty="0" err="1" smtClean="0"/>
              <a:t>polytheists</a:t>
            </a:r>
            <a:r>
              <a:rPr lang="nb-NO" sz="2000" dirty="0" smtClean="0"/>
              <a:t>. </a:t>
            </a:r>
            <a:endParaRPr lang="nb-NO"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dirty="0" smtClean="0"/>
              <a:t>وَاتَّقُواْ اللَّهَ وَاعْلَمُواْ أَنَّ اللَّهَ مَعَ الْمُتَّقِينَ</a:t>
            </a:r>
            <a:endParaRPr lang="nb-NO" dirty="0"/>
          </a:p>
        </p:txBody>
      </p:sp>
      <p:sp>
        <p:nvSpPr>
          <p:cNvPr id="3" name="Plassholder for innhold 2"/>
          <p:cNvSpPr>
            <a:spLocks noGrp="1"/>
          </p:cNvSpPr>
          <p:nvPr>
            <p:ph idx="1"/>
          </p:nvPr>
        </p:nvSpPr>
        <p:spPr/>
        <p:txBody>
          <a:bodyPr/>
          <a:lstStyle/>
          <a:p>
            <a:r>
              <a:rPr lang="en-US" sz="2800" dirty="0" smtClean="0"/>
              <a:t>The Ayah informs us that Allah is with those who have </a:t>
            </a:r>
            <a:r>
              <a:rPr lang="en-US" sz="2800" dirty="0" err="1" smtClean="0"/>
              <a:t>Taqwa</a:t>
            </a:r>
            <a:r>
              <a:rPr lang="en-US" sz="2800" dirty="0" smtClean="0"/>
              <a:t> by His aid and support in this life</a:t>
            </a:r>
          </a:p>
          <a:p>
            <a:pPr>
              <a:buNone/>
            </a:pPr>
            <a:endParaRPr lang="nb-NO"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195</a:t>
            </a:r>
            <a:endParaRPr lang="nb-NO" dirty="0"/>
          </a:p>
        </p:txBody>
      </p:sp>
      <p:sp>
        <p:nvSpPr>
          <p:cNvPr id="3" name="Plassholder for innhold 2"/>
          <p:cNvSpPr>
            <a:spLocks noGrp="1"/>
          </p:cNvSpPr>
          <p:nvPr>
            <p:ph idx="1"/>
          </p:nvPr>
        </p:nvSpPr>
        <p:spPr/>
        <p:txBody>
          <a:bodyPr/>
          <a:lstStyle/>
          <a:p>
            <a:endParaRPr lang="ar-AE" dirty="0" smtClean="0"/>
          </a:p>
          <a:p>
            <a:pPr rtl="1">
              <a:buNone/>
            </a:pPr>
            <a:r>
              <a:rPr lang="ar-AE" sz="2400" dirty="0" smtClean="0"/>
              <a:t>وَأَنفِقُواْ فِى سَبِيلِ اللَّهِ وَلاَ تُلْقُواْ بِأَيْدِيكُمْ إِلَى التَّهْلُكَةِ وَأَحْسِنُواْ إِنَّ اللَّهَ يُحِبُّ الْمُحْسِنِينَ</a:t>
            </a:r>
          </a:p>
          <a:p>
            <a:pPr>
              <a:buNone/>
            </a:pPr>
            <a:endParaRPr lang="nb-NO" dirty="0" smtClean="0"/>
          </a:p>
          <a:p>
            <a:endParaRPr lang="nb-NO"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Translation....</a:t>
            </a:r>
            <a:endParaRPr lang="nb-NO" dirty="0"/>
          </a:p>
        </p:txBody>
      </p:sp>
      <p:sp>
        <p:nvSpPr>
          <p:cNvPr id="3" name="Plassholder for innhold 2"/>
          <p:cNvSpPr>
            <a:spLocks noGrp="1"/>
          </p:cNvSpPr>
          <p:nvPr>
            <p:ph idx="1"/>
          </p:nvPr>
        </p:nvSpPr>
        <p:spPr/>
        <p:txBody>
          <a:bodyPr/>
          <a:lstStyle/>
          <a:p>
            <a:pPr>
              <a:buNone/>
            </a:pPr>
            <a:r>
              <a:rPr lang="nb-NO" sz="2400" dirty="0" smtClean="0"/>
              <a:t>And spend in </a:t>
            </a:r>
            <a:r>
              <a:rPr lang="nb-NO" sz="2400" dirty="0" err="1" smtClean="0"/>
              <a:t>the</a:t>
            </a:r>
            <a:r>
              <a:rPr lang="nb-NO" sz="2400" dirty="0" smtClean="0"/>
              <a:t> </a:t>
            </a:r>
            <a:r>
              <a:rPr lang="nb-NO" sz="2400" dirty="0" err="1" smtClean="0"/>
              <a:t>cause</a:t>
            </a:r>
            <a:r>
              <a:rPr lang="nb-NO" sz="2400" dirty="0" smtClean="0"/>
              <a:t> </a:t>
            </a:r>
            <a:r>
              <a:rPr lang="nb-NO" sz="2400" dirty="0" err="1" smtClean="0"/>
              <a:t>of</a:t>
            </a:r>
            <a:r>
              <a:rPr lang="nb-NO" sz="2400" dirty="0" smtClean="0"/>
              <a:t> Allah and do not </a:t>
            </a:r>
            <a:r>
              <a:rPr lang="nb-NO" sz="2400" dirty="0" err="1" smtClean="0"/>
              <a:t>throw</a:t>
            </a:r>
            <a:r>
              <a:rPr lang="nb-NO" sz="2400" dirty="0" smtClean="0"/>
              <a:t> </a:t>
            </a:r>
            <a:r>
              <a:rPr lang="nb-NO" sz="2400" dirty="0" err="1" smtClean="0"/>
              <a:t>yourselves</a:t>
            </a:r>
            <a:r>
              <a:rPr lang="nb-NO" sz="2400" dirty="0" smtClean="0"/>
              <a:t> </a:t>
            </a:r>
            <a:r>
              <a:rPr lang="nb-NO" sz="2400" dirty="0" err="1" smtClean="0"/>
              <a:t>into</a:t>
            </a:r>
            <a:r>
              <a:rPr lang="nb-NO" sz="2400" dirty="0" smtClean="0"/>
              <a:t> </a:t>
            </a:r>
            <a:r>
              <a:rPr lang="nb-NO" sz="2400" dirty="0" err="1" smtClean="0"/>
              <a:t>destruction</a:t>
            </a:r>
            <a:r>
              <a:rPr lang="nb-NO" sz="2400" dirty="0" smtClean="0"/>
              <a:t>, and do </a:t>
            </a:r>
            <a:r>
              <a:rPr lang="nb-NO" sz="2400" dirty="0" err="1" smtClean="0"/>
              <a:t>good</a:t>
            </a:r>
            <a:r>
              <a:rPr lang="nb-NO" sz="2400" dirty="0" smtClean="0"/>
              <a:t>. </a:t>
            </a:r>
            <a:r>
              <a:rPr lang="nb-NO" sz="2400" dirty="0" err="1" smtClean="0"/>
              <a:t>Truly</a:t>
            </a:r>
            <a:r>
              <a:rPr lang="nb-NO" sz="2400" dirty="0" smtClean="0"/>
              <a:t>, Allah loves </a:t>
            </a:r>
            <a:r>
              <a:rPr lang="nb-NO" sz="2400" dirty="0" err="1" smtClean="0"/>
              <a:t>Al-Muhsinin</a:t>
            </a:r>
            <a:r>
              <a:rPr lang="nb-NO" sz="2400" dirty="0" smtClean="0"/>
              <a:t> (</a:t>
            </a:r>
            <a:r>
              <a:rPr lang="nb-NO" sz="2400" dirty="0" err="1" smtClean="0"/>
              <a:t>those</a:t>
            </a:r>
            <a:r>
              <a:rPr lang="nb-NO" sz="2400" dirty="0" smtClean="0"/>
              <a:t> </a:t>
            </a:r>
            <a:r>
              <a:rPr lang="nb-NO" sz="2400" dirty="0" err="1" smtClean="0"/>
              <a:t>who</a:t>
            </a:r>
            <a:r>
              <a:rPr lang="nb-NO" sz="2400" dirty="0" smtClean="0"/>
              <a:t> do </a:t>
            </a:r>
            <a:r>
              <a:rPr lang="nb-NO" sz="2400" dirty="0" err="1" smtClean="0"/>
              <a:t>good</a:t>
            </a:r>
            <a:r>
              <a:rPr lang="nb-NO" sz="2400" dirty="0" smtClean="0"/>
              <a:t>).) </a:t>
            </a:r>
          </a:p>
          <a:p>
            <a:pPr>
              <a:buNone/>
            </a:pPr>
            <a:endParaRPr lang="nb-N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Translation</a:t>
            </a:r>
            <a:endParaRPr lang="nb-NO" dirty="0"/>
          </a:p>
        </p:txBody>
      </p:sp>
      <p:sp>
        <p:nvSpPr>
          <p:cNvPr id="3" name="Plassholder for innhold 2"/>
          <p:cNvSpPr>
            <a:spLocks noGrp="1"/>
          </p:cNvSpPr>
          <p:nvPr>
            <p:ph idx="1"/>
          </p:nvPr>
        </p:nvSpPr>
        <p:spPr/>
        <p:txBody>
          <a:bodyPr>
            <a:normAutofit lnSpcReduction="10000"/>
          </a:bodyPr>
          <a:lstStyle/>
          <a:p>
            <a:pPr>
              <a:buNone/>
            </a:pPr>
            <a:r>
              <a:rPr lang="nb-NO" sz="2000" dirty="0" err="1" smtClean="0"/>
              <a:t>They</a:t>
            </a:r>
            <a:r>
              <a:rPr lang="nb-NO" sz="2000" dirty="0" smtClean="0"/>
              <a:t> ask </a:t>
            </a:r>
            <a:r>
              <a:rPr lang="nb-NO" sz="2000" dirty="0" err="1" smtClean="0"/>
              <a:t>you</a:t>
            </a:r>
            <a:r>
              <a:rPr lang="nb-NO" sz="2000" dirty="0" smtClean="0"/>
              <a:t> (O Muhammad) </a:t>
            </a:r>
            <a:r>
              <a:rPr lang="nb-NO" sz="2000" dirty="0" err="1" smtClean="0"/>
              <a:t>about</a:t>
            </a:r>
            <a:r>
              <a:rPr lang="nb-NO" sz="2000" dirty="0" smtClean="0"/>
              <a:t> </a:t>
            </a:r>
            <a:r>
              <a:rPr lang="nb-NO" sz="2000" dirty="0" err="1" smtClean="0"/>
              <a:t>the</a:t>
            </a:r>
            <a:r>
              <a:rPr lang="nb-NO" sz="2000" dirty="0" smtClean="0"/>
              <a:t> </a:t>
            </a:r>
            <a:r>
              <a:rPr lang="nb-NO" sz="2000" dirty="0" err="1" smtClean="0"/>
              <a:t>crescents</a:t>
            </a:r>
            <a:r>
              <a:rPr lang="nb-NO" sz="2000" dirty="0" smtClean="0"/>
              <a:t>. </a:t>
            </a:r>
            <a:r>
              <a:rPr lang="nb-NO" sz="2000" dirty="0" err="1" smtClean="0"/>
              <a:t>Say</a:t>
            </a:r>
            <a:r>
              <a:rPr lang="nb-NO" sz="2000" dirty="0" smtClean="0"/>
              <a:t>: "</a:t>
            </a:r>
            <a:r>
              <a:rPr lang="nb-NO" sz="2000" dirty="0" err="1" smtClean="0"/>
              <a:t>These</a:t>
            </a:r>
            <a:r>
              <a:rPr lang="nb-NO" sz="2000" dirty="0" smtClean="0"/>
              <a:t> </a:t>
            </a:r>
            <a:r>
              <a:rPr lang="nb-NO" sz="2000" dirty="0" err="1" smtClean="0"/>
              <a:t>are</a:t>
            </a:r>
            <a:r>
              <a:rPr lang="nb-NO" sz="2000" dirty="0" smtClean="0"/>
              <a:t> </a:t>
            </a:r>
            <a:r>
              <a:rPr lang="nb-NO" sz="2000" dirty="0" err="1" smtClean="0"/>
              <a:t>signs</a:t>
            </a:r>
            <a:r>
              <a:rPr lang="nb-NO" sz="2000" dirty="0" smtClean="0"/>
              <a:t> to mark </a:t>
            </a:r>
            <a:r>
              <a:rPr lang="nb-NO" sz="2000" dirty="0" err="1" smtClean="0"/>
              <a:t>fixed</a:t>
            </a:r>
            <a:r>
              <a:rPr lang="nb-NO" sz="2000" dirty="0" smtClean="0"/>
              <a:t> </a:t>
            </a:r>
            <a:r>
              <a:rPr lang="nb-NO" sz="2000" dirty="0" err="1" smtClean="0"/>
              <a:t>periods</a:t>
            </a:r>
            <a:r>
              <a:rPr lang="nb-NO" sz="2000" dirty="0" smtClean="0"/>
              <a:t> </a:t>
            </a:r>
            <a:r>
              <a:rPr lang="nb-NO" sz="2000" dirty="0" err="1" smtClean="0"/>
              <a:t>of</a:t>
            </a:r>
            <a:r>
              <a:rPr lang="nb-NO" sz="2000" dirty="0" smtClean="0"/>
              <a:t> time for </a:t>
            </a:r>
            <a:r>
              <a:rPr lang="nb-NO" sz="2000" dirty="0" err="1" smtClean="0"/>
              <a:t>mankind</a:t>
            </a:r>
            <a:r>
              <a:rPr lang="nb-NO" sz="2000" dirty="0" smtClean="0"/>
              <a:t> and for </a:t>
            </a:r>
            <a:r>
              <a:rPr lang="nb-NO" sz="2000" dirty="0" err="1" smtClean="0"/>
              <a:t>the</a:t>
            </a:r>
            <a:r>
              <a:rPr lang="nb-NO" sz="2000" dirty="0" smtClean="0"/>
              <a:t> </a:t>
            </a:r>
            <a:r>
              <a:rPr lang="nb-NO" sz="2000" dirty="0" err="1" smtClean="0"/>
              <a:t>pilgrimage</a:t>
            </a:r>
            <a:r>
              <a:rPr lang="nb-NO" sz="2000" dirty="0" smtClean="0"/>
              <a:t>.'' It is not </a:t>
            </a:r>
            <a:r>
              <a:rPr lang="nb-NO" sz="2000" dirty="0" err="1" smtClean="0"/>
              <a:t>Al-Birr</a:t>
            </a:r>
            <a:r>
              <a:rPr lang="nb-NO" sz="2000" dirty="0" smtClean="0"/>
              <a:t> (</a:t>
            </a:r>
            <a:r>
              <a:rPr lang="nb-NO" sz="2000" dirty="0" err="1" smtClean="0"/>
              <a:t>piety</a:t>
            </a:r>
            <a:r>
              <a:rPr lang="nb-NO" sz="2000" dirty="0" smtClean="0"/>
              <a:t>, </a:t>
            </a:r>
            <a:r>
              <a:rPr lang="nb-NO" sz="2000" dirty="0" err="1" smtClean="0"/>
              <a:t>righteousness</a:t>
            </a:r>
            <a:r>
              <a:rPr lang="nb-NO" sz="2000" dirty="0" smtClean="0"/>
              <a:t>, etc.) </a:t>
            </a:r>
            <a:r>
              <a:rPr lang="nb-NO" sz="2000" dirty="0" err="1" smtClean="0"/>
              <a:t>that</a:t>
            </a:r>
            <a:r>
              <a:rPr lang="nb-NO" sz="2000" dirty="0" smtClean="0"/>
              <a:t> </a:t>
            </a:r>
            <a:r>
              <a:rPr lang="nb-NO" sz="2000" dirty="0" err="1" smtClean="0"/>
              <a:t>you</a:t>
            </a:r>
            <a:r>
              <a:rPr lang="nb-NO" sz="2000" dirty="0" smtClean="0"/>
              <a:t> </a:t>
            </a:r>
            <a:r>
              <a:rPr lang="nb-NO" sz="2000" dirty="0" err="1" smtClean="0"/>
              <a:t>enter</a:t>
            </a:r>
            <a:r>
              <a:rPr lang="nb-NO" sz="2000" dirty="0" smtClean="0"/>
              <a:t> </a:t>
            </a:r>
            <a:r>
              <a:rPr lang="nb-NO" sz="2000" dirty="0" err="1" smtClean="0"/>
              <a:t>the</a:t>
            </a:r>
            <a:r>
              <a:rPr lang="nb-NO" sz="2000" dirty="0" smtClean="0"/>
              <a:t> </a:t>
            </a:r>
            <a:r>
              <a:rPr lang="nb-NO" sz="2000" dirty="0" err="1" smtClean="0"/>
              <a:t>houses</a:t>
            </a:r>
            <a:r>
              <a:rPr lang="nb-NO" sz="2000" dirty="0" smtClean="0"/>
              <a:t> from </a:t>
            </a:r>
            <a:r>
              <a:rPr lang="nb-NO" sz="2000" dirty="0" err="1" smtClean="0"/>
              <a:t>the</a:t>
            </a:r>
            <a:r>
              <a:rPr lang="nb-NO" sz="2000" dirty="0" smtClean="0"/>
              <a:t> back, </a:t>
            </a:r>
            <a:r>
              <a:rPr lang="nb-NO" sz="2000" dirty="0" err="1" smtClean="0"/>
              <a:t>but</a:t>
            </a:r>
            <a:r>
              <a:rPr lang="nb-NO" sz="2000" dirty="0" smtClean="0"/>
              <a:t> </a:t>
            </a:r>
            <a:r>
              <a:rPr lang="nb-NO" sz="2000" dirty="0" err="1" smtClean="0"/>
              <a:t>Al-Birr</a:t>
            </a:r>
            <a:r>
              <a:rPr lang="nb-NO" sz="2000" dirty="0" smtClean="0"/>
              <a:t> is from </a:t>
            </a:r>
            <a:r>
              <a:rPr lang="nb-NO" sz="2000" dirty="0" err="1" smtClean="0"/>
              <a:t>Taqwa</a:t>
            </a:r>
            <a:r>
              <a:rPr lang="nb-NO" sz="2000" dirty="0" smtClean="0"/>
              <a:t>. So </a:t>
            </a:r>
            <a:r>
              <a:rPr lang="nb-NO" sz="2000" dirty="0" err="1" smtClean="0"/>
              <a:t>enter</a:t>
            </a:r>
            <a:r>
              <a:rPr lang="nb-NO" sz="2000" dirty="0" smtClean="0"/>
              <a:t> </a:t>
            </a:r>
            <a:r>
              <a:rPr lang="nb-NO" sz="2000" dirty="0" err="1" smtClean="0"/>
              <a:t>houses</a:t>
            </a:r>
            <a:r>
              <a:rPr lang="nb-NO" sz="2000" dirty="0" smtClean="0"/>
              <a:t> </a:t>
            </a:r>
            <a:r>
              <a:rPr lang="nb-NO" sz="2000" dirty="0" err="1" smtClean="0"/>
              <a:t>through</a:t>
            </a:r>
            <a:r>
              <a:rPr lang="nb-NO" sz="2000" dirty="0" smtClean="0"/>
              <a:t> </a:t>
            </a:r>
            <a:r>
              <a:rPr lang="nb-NO" sz="2000" dirty="0" err="1" smtClean="0"/>
              <a:t>their</a:t>
            </a:r>
            <a:r>
              <a:rPr lang="nb-NO" sz="2000" dirty="0" smtClean="0"/>
              <a:t> proper </a:t>
            </a:r>
            <a:r>
              <a:rPr lang="nb-NO" sz="2000" dirty="0" err="1" smtClean="0"/>
              <a:t>doors</a:t>
            </a:r>
            <a:r>
              <a:rPr lang="nb-NO" sz="2000" dirty="0" smtClean="0"/>
              <a:t>, and have </a:t>
            </a:r>
            <a:r>
              <a:rPr lang="nb-NO" sz="2000" dirty="0" err="1" smtClean="0"/>
              <a:t>Taqwa</a:t>
            </a:r>
            <a:r>
              <a:rPr lang="nb-NO" sz="2000" dirty="0" smtClean="0"/>
              <a:t> </a:t>
            </a:r>
            <a:r>
              <a:rPr lang="nb-NO" sz="2000" dirty="0" err="1" smtClean="0"/>
              <a:t>of</a:t>
            </a:r>
            <a:r>
              <a:rPr lang="nb-NO" sz="2000" dirty="0" smtClean="0"/>
              <a:t> Allah </a:t>
            </a:r>
            <a:r>
              <a:rPr lang="nb-NO" sz="2000" dirty="0" err="1" smtClean="0"/>
              <a:t>that</a:t>
            </a:r>
            <a:r>
              <a:rPr lang="nb-NO" sz="2000" dirty="0" smtClean="0"/>
              <a:t> </a:t>
            </a:r>
            <a:r>
              <a:rPr lang="nb-NO" sz="2000" dirty="0" err="1" smtClean="0"/>
              <a:t>you</a:t>
            </a:r>
            <a:r>
              <a:rPr lang="nb-NO" sz="2000" dirty="0" smtClean="0"/>
              <a:t> </a:t>
            </a:r>
            <a:r>
              <a:rPr lang="nb-NO" sz="2000" dirty="0" err="1" smtClean="0"/>
              <a:t>may</a:t>
            </a:r>
            <a:r>
              <a:rPr lang="nb-NO" sz="2000" dirty="0" smtClean="0"/>
              <a:t> be </a:t>
            </a:r>
            <a:r>
              <a:rPr lang="nb-NO" sz="2000" dirty="0" err="1" smtClean="0"/>
              <a:t>successful</a:t>
            </a:r>
            <a:r>
              <a:rPr lang="nb-NO" sz="2000" dirty="0" smtClean="0"/>
              <a:t>.) </a:t>
            </a:r>
          </a:p>
          <a:p>
            <a:endParaRPr lang="nb-NO" dirty="0" smtClean="0"/>
          </a:p>
          <a:p>
            <a:endParaRPr lang="nb-NO"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Theme</a:t>
            </a:r>
            <a:r>
              <a:rPr lang="nb-NO" dirty="0" smtClean="0"/>
              <a:t> </a:t>
            </a:r>
            <a:r>
              <a:rPr lang="nb-NO" dirty="0" err="1" smtClean="0"/>
              <a:t>of</a:t>
            </a:r>
            <a:r>
              <a:rPr lang="nb-NO" dirty="0" smtClean="0"/>
              <a:t> verse </a:t>
            </a:r>
            <a:endParaRPr lang="nb-NO" dirty="0"/>
          </a:p>
        </p:txBody>
      </p:sp>
      <p:sp>
        <p:nvSpPr>
          <p:cNvPr id="3" name="Plassholder for innhold 2"/>
          <p:cNvSpPr>
            <a:spLocks noGrp="1"/>
          </p:cNvSpPr>
          <p:nvPr>
            <p:ph idx="1"/>
          </p:nvPr>
        </p:nvSpPr>
        <p:spPr/>
        <p:txBody>
          <a:bodyPr/>
          <a:lstStyle/>
          <a:p>
            <a:endParaRPr lang="en-US" sz="2400" dirty="0" smtClean="0"/>
          </a:p>
          <a:p>
            <a:pPr>
              <a:buNone/>
            </a:pPr>
            <a:r>
              <a:rPr lang="en-US" sz="2400" dirty="0" smtClean="0"/>
              <a:t>The Command to spend in the Cause of Allah </a:t>
            </a:r>
          </a:p>
          <a:p>
            <a:pPr>
              <a:buNone/>
            </a:pPr>
            <a:endParaRPr lang="nb-NO" dirty="0"/>
          </a:p>
        </p:txBody>
      </p:sp>
      <p:pic>
        <p:nvPicPr>
          <p:cNvPr id="5123" name="Picture 3" descr="C:\Users\iffat\AppData\Local\Microsoft\Windows\Temporary Internet Files\Content.IE5\TPX5EFMU\MP910221024[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581400" y="4038600"/>
            <a:ext cx="2053099" cy="1752600"/>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وَأَنفِقُواْ فِى سَبِيلِ اللَّهِ</a:t>
            </a:r>
            <a:endParaRPr lang="nb-NO" dirty="0"/>
          </a:p>
        </p:txBody>
      </p:sp>
      <p:sp>
        <p:nvSpPr>
          <p:cNvPr id="3" name="Plassholder for innhold 2"/>
          <p:cNvSpPr>
            <a:spLocks noGrp="1"/>
          </p:cNvSpPr>
          <p:nvPr>
            <p:ph idx="1"/>
          </p:nvPr>
        </p:nvSpPr>
        <p:spPr/>
        <p:txBody>
          <a:bodyPr>
            <a:normAutofit/>
          </a:bodyPr>
          <a:lstStyle/>
          <a:p>
            <a:pPr>
              <a:buNone/>
            </a:pPr>
            <a:r>
              <a:rPr lang="en-US" sz="2400" dirty="0" smtClean="0"/>
              <a:t>The destruction refers to staying with our families and estates and abandoning Jihad'</a:t>
            </a:r>
            <a:endParaRPr lang="nb-NO" sz="2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r>
              <a:rPr lang="en-US" dirty="0" smtClean="0"/>
              <a:t>This is not about fighting.</a:t>
            </a:r>
          </a:p>
          <a:p>
            <a:r>
              <a:rPr lang="en-US" dirty="0" smtClean="0"/>
              <a:t> But about refraining from spending for the sake of Allah,</a:t>
            </a:r>
          </a:p>
          <a:p>
            <a:r>
              <a:rPr lang="en-US" dirty="0" smtClean="0"/>
              <a:t> in which case, one will be throwing his self into destruction.</a:t>
            </a:r>
          </a:p>
          <a:p>
            <a:pPr>
              <a:buNone/>
            </a:pPr>
            <a:endParaRPr lang="nb-NO"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ar-AE" dirty="0" smtClean="0"/>
              <a:t>وَأَحْسِنُواْ إِنَّ اللَّهَ يُحِبُّ الْمُحْسِنِينَ </a:t>
            </a:r>
            <a:br>
              <a:rPr lang="ar-AE" dirty="0" smtClean="0"/>
            </a:br>
            <a:endParaRPr lang="nb-NO" dirty="0"/>
          </a:p>
        </p:txBody>
      </p:sp>
      <p:sp>
        <p:nvSpPr>
          <p:cNvPr id="3" name="Plassholder for innhold 2"/>
          <p:cNvSpPr>
            <a:spLocks noGrp="1"/>
          </p:cNvSpPr>
          <p:nvPr>
            <p:ph idx="1"/>
          </p:nvPr>
        </p:nvSpPr>
        <p:spPr/>
        <p:txBody>
          <a:bodyPr/>
          <a:lstStyle/>
          <a:p>
            <a:pPr rtl="1">
              <a:buNone/>
            </a:pPr>
            <a:endParaRPr lang="nb-NO" dirty="0" smtClean="0"/>
          </a:p>
          <a:p>
            <a:pPr rtl="1">
              <a:buNone/>
            </a:pPr>
            <a:r>
              <a:rPr lang="ar-AE" dirty="0" smtClean="0"/>
              <a:t>(</a:t>
            </a:r>
            <a:r>
              <a:rPr lang="nb-NO" dirty="0" smtClean="0"/>
              <a:t>And do </a:t>
            </a:r>
            <a:r>
              <a:rPr lang="nb-NO" dirty="0" err="1" smtClean="0"/>
              <a:t>good</a:t>
            </a:r>
            <a:r>
              <a:rPr lang="nb-NO" dirty="0" smtClean="0"/>
              <a:t>. </a:t>
            </a:r>
            <a:r>
              <a:rPr lang="nb-NO" dirty="0" err="1" smtClean="0"/>
              <a:t>Truly</a:t>
            </a:r>
            <a:r>
              <a:rPr lang="nb-NO" dirty="0" smtClean="0"/>
              <a:t>, Allah loves </a:t>
            </a:r>
            <a:r>
              <a:rPr lang="nb-NO" dirty="0" err="1" smtClean="0"/>
              <a:t>Al-Muhsinin</a:t>
            </a:r>
            <a:r>
              <a:rPr lang="nb-NO" dirty="0" smtClean="0"/>
              <a:t> (</a:t>
            </a:r>
            <a:r>
              <a:rPr lang="nb-NO" dirty="0" err="1" smtClean="0"/>
              <a:t>those</a:t>
            </a:r>
            <a:r>
              <a:rPr lang="nb-NO" dirty="0" smtClean="0"/>
              <a:t> </a:t>
            </a:r>
            <a:r>
              <a:rPr lang="nb-NO" dirty="0" err="1" smtClean="0"/>
              <a:t>who</a:t>
            </a:r>
            <a:r>
              <a:rPr lang="nb-NO" dirty="0" smtClean="0"/>
              <a:t> do </a:t>
            </a:r>
            <a:r>
              <a:rPr lang="nb-NO" dirty="0" err="1" smtClean="0"/>
              <a:t>good</a:t>
            </a:r>
            <a:r>
              <a:rPr lang="nb-NO" dirty="0" smtClean="0"/>
              <a:t>).</a:t>
            </a:r>
          </a:p>
          <a:p>
            <a:pPr>
              <a:buNone/>
            </a:pPr>
            <a:endParaRPr lang="nb-NO"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196</a:t>
            </a:r>
            <a:endParaRPr lang="nb-NO" dirty="0"/>
          </a:p>
        </p:txBody>
      </p:sp>
      <p:sp>
        <p:nvSpPr>
          <p:cNvPr id="3" name="Plassholder for innhold 2"/>
          <p:cNvSpPr>
            <a:spLocks noGrp="1"/>
          </p:cNvSpPr>
          <p:nvPr>
            <p:ph idx="1"/>
          </p:nvPr>
        </p:nvSpPr>
        <p:spPr/>
        <p:txBody>
          <a:bodyPr>
            <a:normAutofit/>
          </a:bodyPr>
          <a:lstStyle/>
          <a:p>
            <a:pPr rtl="1">
              <a:buNone/>
            </a:pPr>
            <a:r>
              <a:rPr lang="en-US" sz="2000" dirty="0" err="1" smtClean="0"/>
              <a:t>وَأَتِمُّواْ</a:t>
            </a:r>
            <a:r>
              <a:rPr lang="en-US" sz="2000" dirty="0" smtClean="0"/>
              <a:t> </a:t>
            </a:r>
            <a:r>
              <a:rPr lang="en-US" sz="2000" dirty="0" err="1" smtClean="0"/>
              <a:t>الْحَجَّ</a:t>
            </a:r>
            <a:r>
              <a:rPr lang="en-US" sz="2000" dirty="0" smtClean="0"/>
              <a:t> </a:t>
            </a:r>
            <a:r>
              <a:rPr lang="en-US" sz="2000" dirty="0" err="1" smtClean="0"/>
              <a:t>وَالْعُمْرَةَ</a:t>
            </a:r>
            <a:r>
              <a:rPr lang="en-US" sz="2000" dirty="0" smtClean="0"/>
              <a:t> </a:t>
            </a:r>
            <a:r>
              <a:rPr lang="en-US" sz="2000" dirty="0" err="1" smtClean="0"/>
              <a:t>لِلَّهِ</a:t>
            </a:r>
            <a:r>
              <a:rPr lang="en-US" sz="2000" dirty="0" smtClean="0"/>
              <a:t> </a:t>
            </a:r>
            <a:r>
              <a:rPr lang="en-US" sz="2000" dirty="0" err="1" smtClean="0"/>
              <a:t>فَإِنْ</a:t>
            </a:r>
            <a:r>
              <a:rPr lang="en-US" sz="2000" dirty="0" smtClean="0"/>
              <a:t> </a:t>
            </a:r>
            <a:r>
              <a:rPr lang="en-US" sz="2000" dirty="0" err="1" smtClean="0"/>
              <a:t>أُحْصِرْتُمْ</a:t>
            </a:r>
            <a:r>
              <a:rPr lang="en-US" sz="2000" dirty="0" smtClean="0"/>
              <a:t> </a:t>
            </a:r>
            <a:r>
              <a:rPr lang="en-US" sz="2000" dirty="0" err="1" smtClean="0"/>
              <a:t>فَمَا</a:t>
            </a:r>
            <a:r>
              <a:rPr lang="en-US" sz="2000" dirty="0" smtClean="0"/>
              <a:t> </a:t>
            </a:r>
            <a:r>
              <a:rPr lang="en-US" sz="2000" dirty="0" err="1" smtClean="0"/>
              <a:t>اسْتَيْسَرَ</a:t>
            </a:r>
            <a:r>
              <a:rPr lang="en-US" sz="2000" dirty="0" smtClean="0"/>
              <a:t> </a:t>
            </a:r>
            <a:r>
              <a:rPr lang="en-US" sz="2000" dirty="0" err="1" smtClean="0"/>
              <a:t>مِنَ</a:t>
            </a:r>
            <a:r>
              <a:rPr lang="en-US" sz="2000" dirty="0" smtClean="0"/>
              <a:t> </a:t>
            </a:r>
            <a:r>
              <a:rPr lang="en-US" sz="2000" dirty="0" err="1" smtClean="0"/>
              <a:t>الْهَدْىِ</a:t>
            </a:r>
            <a:r>
              <a:rPr lang="en-US" sz="2000" dirty="0" smtClean="0"/>
              <a:t> </a:t>
            </a:r>
            <a:r>
              <a:rPr lang="en-US" sz="2000" dirty="0" err="1" smtClean="0"/>
              <a:t>وَلاَ</a:t>
            </a:r>
            <a:r>
              <a:rPr lang="en-US" sz="2000" dirty="0" smtClean="0"/>
              <a:t> </a:t>
            </a:r>
            <a:r>
              <a:rPr lang="en-US" sz="2000" dirty="0" err="1" smtClean="0"/>
              <a:t>تَحْلِقُواْ</a:t>
            </a:r>
            <a:r>
              <a:rPr lang="en-US" sz="2000" dirty="0" smtClean="0"/>
              <a:t> </a:t>
            </a:r>
            <a:r>
              <a:rPr lang="en-US" sz="2000" dirty="0" err="1" smtClean="0"/>
              <a:t>رُءُوسَكُمْ</a:t>
            </a:r>
            <a:r>
              <a:rPr lang="en-US" sz="2000" dirty="0" smtClean="0"/>
              <a:t> </a:t>
            </a:r>
            <a:r>
              <a:rPr lang="en-US" sz="2000" dirty="0" err="1" smtClean="0"/>
              <a:t>حَتَّى</a:t>
            </a:r>
            <a:r>
              <a:rPr lang="en-US" sz="2000" dirty="0" smtClean="0"/>
              <a:t> </a:t>
            </a:r>
            <a:r>
              <a:rPr lang="en-US" sz="2000" dirty="0" err="1" smtClean="0"/>
              <a:t>يَبْلُغَ</a:t>
            </a:r>
            <a:r>
              <a:rPr lang="en-US" sz="2000" dirty="0" smtClean="0"/>
              <a:t> </a:t>
            </a:r>
            <a:r>
              <a:rPr lang="en-US" sz="2000" dirty="0" err="1" smtClean="0"/>
              <a:t>الْهَدْىُ</a:t>
            </a:r>
            <a:r>
              <a:rPr lang="en-US" sz="2000" dirty="0" smtClean="0"/>
              <a:t> </a:t>
            </a:r>
            <a:r>
              <a:rPr lang="en-US" sz="2000" dirty="0" err="1" smtClean="0"/>
              <a:t>مَحِلَّهُ</a:t>
            </a:r>
            <a:r>
              <a:rPr lang="en-US" sz="2000" dirty="0" smtClean="0"/>
              <a:t> </a:t>
            </a:r>
            <a:r>
              <a:rPr lang="en-US" sz="2000" dirty="0" err="1" smtClean="0"/>
              <a:t>فَمَن</a:t>
            </a:r>
            <a:r>
              <a:rPr lang="en-US" sz="2000" dirty="0" smtClean="0"/>
              <a:t> </a:t>
            </a:r>
            <a:r>
              <a:rPr lang="en-US" sz="2000" dirty="0" err="1" smtClean="0"/>
              <a:t>كَانَ</a:t>
            </a:r>
            <a:r>
              <a:rPr lang="en-US" sz="2000" dirty="0" smtClean="0"/>
              <a:t> </a:t>
            </a:r>
            <a:r>
              <a:rPr lang="en-US" sz="2000" dirty="0" err="1" smtClean="0"/>
              <a:t>مِنكُم</a:t>
            </a:r>
            <a:r>
              <a:rPr lang="en-US" sz="2000" dirty="0" smtClean="0"/>
              <a:t> </a:t>
            </a:r>
            <a:r>
              <a:rPr lang="en-US" sz="2000" dirty="0" err="1" smtClean="0"/>
              <a:t>مَّرِيضًا</a:t>
            </a:r>
            <a:r>
              <a:rPr lang="en-US" sz="2000" dirty="0" smtClean="0"/>
              <a:t> </a:t>
            </a:r>
            <a:r>
              <a:rPr lang="en-US" sz="2000" dirty="0" err="1" smtClean="0"/>
              <a:t>أَوْ</a:t>
            </a:r>
            <a:r>
              <a:rPr lang="en-US" sz="2000" dirty="0" smtClean="0"/>
              <a:t> </a:t>
            </a:r>
            <a:r>
              <a:rPr lang="en-US" sz="2000" dirty="0" err="1" smtClean="0"/>
              <a:t>بِهِ</a:t>
            </a:r>
            <a:r>
              <a:rPr lang="en-US" sz="2000" dirty="0" smtClean="0"/>
              <a:t> </a:t>
            </a:r>
            <a:r>
              <a:rPr lang="en-US" sz="2000" dirty="0" err="1" smtClean="0"/>
              <a:t>أَذًى</a:t>
            </a:r>
            <a:r>
              <a:rPr lang="en-US" sz="2000" dirty="0" smtClean="0"/>
              <a:t> </a:t>
            </a:r>
            <a:r>
              <a:rPr lang="en-US" sz="2000" dirty="0" err="1" smtClean="0"/>
              <a:t>مِّن</a:t>
            </a:r>
            <a:r>
              <a:rPr lang="en-US" sz="2000" dirty="0" smtClean="0"/>
              <a:t> </a:t>
            </a:r>
            <a:r>
              <a:rPr lang="en-US" sz="2000" dirty="0" err="1" smtClean="0"/>
              <a:t>رَّأْسِهِ</a:t>
            </a:r>
            <a:r>
              <a:rPr lang="en-US" sz="2000" dirty="0" smtClean="0"/>
              <a:t> </a:t>
            </a:r>
            <a:r>
              <a:rPr lang="en-US" sz="2000" dirty="0" err="1" smtClean="0"/>
              <a:t>فَفِدْيَةٌ</a:t>
            </a:r>
            <a:r>
              <a:rPr lang="en-US" sz="2000" dirty="0" smtClean="0"/>
              <a:t> </a:t>
            </a:r>
            <a:r>
              <a:rPr lang="en-US" sz="2000" dirty="0" err="1" smtClean="0"/>
              <a:t>مِّن</a:t>
            </a:r>
            <a:r>
              <a:rPr lang="en-US" sz="2000" dirty="0" smtClean="0"/>
              <a:t> </a:t>
            </a:r>
            <a:r>
              <a:rPr lang="en-US" sz="2000" dirty="0" err="1" smtClean="0"/>
              <a:t>صِيَامٍ</a:t>
            </a:r>
            <a:r>
              <a:rPr lang="en-US" sz="2000" dirty="0" smtClean="0"/>
              <a:t> </a:t>
            </a:r>
            <a:r>
              <a:rPr lang="en-US" sz="2000" dirty="0" err="1" smtClean="0"/>
              <a:t>أَوْ</a:t>
            </a:r>
            <a:r>
              <a:rPr lang="en-US" sz="2000" dirty="0" smtClean="0"/>
              <a:t> </a:t>
            </a:r>
            <a:r>
              <a:rPr lang="en-US" sz="2000" dirty="0" err="1" smtClean="0"/>
              <a:t>صَدَقَةٍ</a:t>
            </a:r>
            <a:r>
              <a:rPr lang="en-US" sz="2000" dirty="0" smtClean="0"/>
              <a:t> </a:t>
            </a:r>
            <a:r>
              <a:rPr lang="en-US" sz="2000" dirty="0" err="1" smtClean="0"/>
              <a:t>أَوْ</a:t>
            </a:r>
            <a:r>
              <a:rPr lang="en-US" sz="2000" dirty="0" smtClean="0"/>
              <a:t> </a:t>
            </a:r>
            <a:r>
              <a:rPr lang="en-US" sz="2000" dirty="0" err="1" smtClean="0"/>
              <a:t>نُسُكٍ</a:t>
            </a:r>
            <a:r>
              <a:rPr lang="en-US" sz="2000" dirty="0" smtClean="0"/>
              <a:t> </a:t>
            </a:r>
            <a:r>
              <a:rPr lang="en-US" sz="2000" dirty="0" err="1" smtClean="0"/>
              <a:t>فَإِذَآ</a:t>
            </a:r>
            <a:r>
              <a:rPr lang="en-US" sz="2000" dirty="0" smtClean="0"/>
              <a:t> </a:t>
            </a:r>
            <a:r>
              <a:rPr lang="en-US" sz="2000" dirty="0" err="1" smtClean="0"/>
              <a:t>أَمِنتُمْ</a:t>
            </a:r>
            <a:r>
              <a:rPr lang="en-US" sz="2000" dirty="0" smtClean="0"/>
              <a:t> </a:t>
            </a:r>
            <a:r>
              <a:rPr lang="en-US" sz="2000" dirty="0" err="1" smtClean="0"/>
              <a:t>فَمَن</a:t>
            </a:r>
            <a:r>
              <a:rPr lang="en-US" sz="2000" dirty="0" smtClean="0"/>
              <a:t> </a:t>
            </a:r>
            <a:r>
              <a:rPr lang="en-US" sz="2000" dirty="0" err="1" smtClean="0"/>
              <a:t>تَمَتَّعَ</a:t>
            </a:r>
            <a:r>
              <a:rPr lang="en-US" sz="2000" dirty="0" smtClean="0"/>
              <a:t> </a:t>
            </a:r>
            <a:r>
              <a:rPr lang="en-US" sz="2000" dirty="0" err="1" smtClean="0"/>
              <a:t>بِالْعُمْرَةِ</a:t>
            </a:r>
            <a:r>
              <a:rPr lang="en-US" sz="2000" dirty="0" smtClean="0"/>
              <a:t> </a:t>
            </a:r>
            <a:r>
              <a:rPr lang="en-US" sz="2000" dirty="0" err="1" smtClean="0"/>
              <a:t>إِلَى</a:t>
            </a:r>
            <a:r>
              <a:rPr lang="en-US" sz="2000" dirty="0" smtClean="0"/>
              <a:t> </a:t>
            </a:r>
            <a:r>
              <a:rPr lang="en-US" sz="2000" dirty="0" err="1" smtClean="0"/>
              <a:t>الْحَجِّ</a:t>
            </a:r>
            <a:r>
              <a:rPr lang="en-US" sz="2000" dirty="0" smtClean="0"/>
              <a:t> </a:t>
            </a:r>
            <a:r>
              <a:rPr lang="en-US" sz="2000" dirty="0" err="1" smtClean="0"/>
              <a:t>فَمَا</a:t>
            </a:r>
            <a:r>
              <a:rPr lang="en-US" sz="2000" dirty="0" smtClean="0"/>
              <a:t> </a:t>
            </a:r>
            <a:r>
              <a:rPr lang="en-US" sz="2000" dirty="0" err="1" smtClean="0"/>
              <a:t>اسْتَيْسَرَ</a:t>
            </a:r>
            <a:r>
              <a:rPr lang="en-US" sz="2000" dirty="0" smtClean="0"/>
              <a:t> </a:t>
            </a:r>
            <a:r>
              <a:rPr lang="en-US" sz="2000" dirty="0" err="1" smtClean="0"/>
              <a:t>مِنَ</a:t>
            </a:r>
            <a:r>
              <a:rPr lang="en-US" sz="2000" dirty="0" smtClean="0"/>
              <a:t> </a:t>
            </a:r>
            <a:r>
              <a:rPr lang="en-US" sz="2000" dirty="0" err="1" smtClean="0"/>
              <a:t>الْهَدْىِ</a:t>
            </a:r>
            <a:r>
              <a:rPr lang="en-US" sz="2000" dirty="0" smtClean="0"/>
              <a:t> </a:t>
            </a:r>
            <a:r>
              <a:rPr lang="en-US" sz="2000" dirty="0" err="1" smtClean="0"/>
              <a:t>فَمَن</a:t>
            </a:r>
            <a:r>
              <a:rPr lang="en-US" sz="2000" dirty="0" smtClean="0"/>
              <a:t> </a:t>
            </a:r>
            <a:r>
              <a:rPr lang="en-US" sz="2000" dirty="0" err="1" smtClean="0"/>
              <a:t>لَّمْ</a:t>
            </a:r>
            <a:r>
              <a:rPr lang="en-US" sz="2000" dirty="0" smtClean="0"/>
              <a:t> </a:t>
            </a:r>
            <a:r>
              <a:rPr lang="en-US" sz="2000" dirty="0" err="1" smtClean="0"/>
              <a:t>يَجِدْ</a:t>
            </a:r>
            <a:r>
              <a:rPr lang="en-US" sz="2000" dirty="0" smtClean="0"/>
              <a:t> </a:t>
            </a:r>
            <a:r>
              <a:rPr lang="en-US" sz="2000" dirty="0" err="1" smtClean="0"/>
              <a:t>فَصِيَامُ</a:t>
            </a:r>
            <a:r>
              <a:rPr lang="en-US" sz="2000" dirty="0" smtClean="0"/>
              <a:t> </a:t>
            </a:r>
            <a:r>
              <a:rPr lang="en-US" sz="2000" dirty="0" err="1" smtClean="0"/>
              <a:t>ثَلَـثَةِ</a:t>
            </a:r>
            <a:r>
              <a:rPr lang="en-US" sz="2000" dirty="0" smtClean="0"/>
              <a:t> </a:t>
            </a:r>
            <a:r>
              <a:rPr lang="en-US" sz="2000" dirty="0" err="1" smtClean="0"/>
              <a:t>أَيَّامٍ</a:t>
            </a:r>
            <a:r>
              <a:rPr lang="en-US" sz="2000" dirty="0" smtClean="0"/>
              <a:t> </a:t>
            </a:r>
            <a:r>
              <a:rPr lang="en-US" sz="2000" dirty="0" err="1" smtClean="0"/>
              <a:t>فِي</a:t>
            </a:r>
            <a:r>
              <a:rPr lang="en-US" sz="2000" dirty="0" smtClean="0"/>
              <a:t> </a:t>
            </a:r>
            <a:r>
              <a:rPr lang="en-US" sz="2000" dirty="0" err="1" smtClean="0"/>
              <a:t>الْحَجِّ</a:t>
            </a:r>
            <a:r>
              <a:rPr lang="en-US" sz="2000" dirty="0" smtClean="0"/>
              <a:t> </a:t>
            </a:r>
            <a:r>
              <a:rPr lang="en-US" sz="2000" dirty="0" err="1" smtClean="0"/>
              <a:t>وَسَبْعَةٍ</a:t>
            </a:r>
            <a:r>
              <a:rPr lang="en-US" sz="2000" dirty="0" smtClean="0"/>
              <a:t> </a:t>
            </a:r>
            <a:r>
              <a:rPr lang="en-US" sz="2000" dirty="0" err="1" smtClean="0"/>
              <a:t>إِذَا</a:t>
            </a:r>
            <a:r>
              <a:rPr lang="en-US" sz="2000" dirty="0" smtClean="0"/>
              <a:t> </a:t>
            </a:r>
            <a:r>
              <a:rPr lang="en-US" sz="2000" dirty="0" err="1" smtClean="0"/>
              <a:t>رَجَعْتُمْ</a:t>
            </a:r>
            <a:r>
              <a:rPr lang="en-US" sz="2000" dirty="0" smtClean="0"/>
              <a:t> </a:t>
            </a:r>
            <a:r>
              <a:rPr lang="en-US" sz="2000" dirty="0" err="1" smtClean="0"/>
              <a:t>تِلْكَ</a:t>
            </a:r>
            <a:r>
              <a:rPr lang="en-US" sz="2000" dirty="0" smtClean="0"/>
              <a:t> </a:t>
            </a:r>
            <a:r>
              <a:rPr lang="en-US" sz="2000" dirty="0" err="1" smtClean="0"/>
              <a:t>عَشَرَةٌ</a:t>
            </a:r>
            <a:r>
              <a:rPr lang="en-US" sz="2000" dirty="0" smtClean="0"/>
              <a:t> </a:t>
            </a:r>
            <a:r>
              <a:rPr lang="en-US" sz="2000" dirty="0" err="1" smtClean="0"/>
              <a:t>كَامِلَةٌ</a:t>
            </a:r>
            <a:r>
              <a:rPr lang="en-US" sz="2000" dirty="0" smtClean="0"/>
              <a:t> </a:t>
            </a:r>
            <a:r>
              <a:rPr lang="en-US" sz="2000" dirty="0" err="1" smtClean="0"/>
              <a:t>ذَلِكَ</a:t>
            </a:r>
            <a:r>
              <a:rPr lang="en-US" sz="2000" dirty="0" smtClean="0"/>
              <a:t> </a:t>
            </a:r>
            <a:r>
              <a:rPr lang="en-US" sz="2000" dirty="0" err="1" smtClean="0"/>
              <a:t>لِمَن</a:t>
            </a:r>
            <a:r>
              <a:rPr lang="en-US" sz="2000" dirty="0" smtClean="0"/>
              <a:t> </a:t>
            </a:r>
            <a:r>
              <a:rPr lang="en-US" sz="2000" dirty="0" err="1" smtClean="0"/>
              <a:t>لَّمْ</a:t>
            </a:r>
            <a:r>
              <a:rPr lang="en-US" sz="2000" dirty="0" smtClean="0"/>
              <a:t> </a:t>
            </a:r>
            <a:r>
              <a:rPr lang="en-US" sz="2000" dirty="0" err="1" smtClean="0"/>
              <a:t>يَكُنْ</a:t>
            </a:r>
            <a:r>
              <a:rPr lang="en-US" sz="2000" dirty="0" smtClean="0"/>
              <a:t> </a:t>
            </a:r>
            <a:r>
              <a:rPr lang="en-US" sz="2000" dirty="0" err="1" smtClean="0"/>
              <a:t>أَهْلُهُ</a:t>
            </a:r>
            <a:r>
              <a:rPr lang="en-US" sz="2000" dirty="0" smtClean="0"/>
              <a:t> </a:t>
            </a:r>
            <a:r>
              <a:rPr lang="en-US" sz="2000" dirty="0" err="1" smtClean="0"/>
              <a:t>حَاضِرِى</a:t>
            </a:r>
            <a:r>
              <a:rPr lang="en-US" sz="2000" dirty="0" smtClean="0"/>
              <a:t> </a:t>
            </a:r>
            <a:r>
              <a:rPr lang="en-US" sz="2000" dirty="0" err="1" smtClean="0"/>
              <a:t>الْمَسْجِدِ</a:t>
            </a:r>
            <a:r>
              <a:rPr lang="en-US" sz="2000" dirty="0" smtClean="0"/>
              <a:t> </a:t>
            </a:r>
            <a:r>
              <a:rPr lang="en-US" sz="2000" dirty="0" err="1" smtClean="0"/>
              <a:t>الْحَرَامِ</a:t>
            </a:r>
            <a:r>
              <a:rPr lang="en-US" sz="2000" dirty="0" smtClean="0"/>
              <a:t> </a:t>
            </a:r>
            <a:r>
              <a:rPr lang="en-US" sz="2000" dirty="0" err="1" smtClean="0"/>
              <a:t>وَاتَّقُواْ</a:t>
            </a:r>
            <a:r>
              <a:rPr lang="en-US" sz="2000" dirty="0" smtClean="0"/>
              <a:t> </a:t>
            </a:r>
            <a:r>
              <a:rPr lang="en-US" sz="2000" dirty="0" err="1" smtClean="0"/>
              <a:t>اللَّهَ</a:t>
            </a:r>
            <a:r>
              <a:rPr lang="en-US" sz="2000" dirty="0" smtClean="0"/>
              <a:t> </a:t>
            </a:r>
            <a:r>
              <a:rPr lang="en-US" sz="2000" dirty="0" err="1" smtClean="0"/>
              <a:t>وَاعْلَمُواْ</a:t>
            </a:r>
            <a:r>
              <a:rPr lang="en-US" sz="2000" dirty="0" smtClean="0"/>
              <a:t> </a:t>
            </a:r>
            <a:r>
              <a:rPr lang="en-US" sz="2000" dirty="0" err="1" smtClean="0"/>
              <a:t>أَنَّ</a:t>
            </a:r>
            <a:r>
              <a:rPr lang="en-US" sz="2000" dirty="0" smtClean="0"/>
              <a:t> </a:t>
            </a:r>
            <a:r>
              <a:rPr lang="en-US" sz="2000" dirty="0" err="1" smtClean="0"/>
              <a:t>اللَّهَ</a:t>
            </a:r>
            <a:r>
              <a:rPr lang="en-US" sz="2000" dirty="0" smtClean="0"/>
              <a:t> </a:t>
            </a:r>
            <a:r>
              <a:rPr lang="en-US" sz="2000" dirty="0" err="1" smtClean="0"/>
              <a:t>شَدِيدُ</a:t>
            </a:r>
            <a:r>
              <a:rPr lang="en-US" sz="2000" dirty="0" smtClean="0"/>
              <a:t> </a:t>
            </a:r>
            <a:r>
              <a:rPr lang="en-US" sz="2000" dirty="0" err="1" smtClean="0"/>
              <a:t>الْعِقَابِ</a:t>
            </a:r>
            <a:endParaRPr lang="en-US" sz="2000" dirty="0" smtClean="0"/>
          </a:p>
          <a:p>
            <a:pPr>
              <a:buNone/>
            </a:pPr>
            <a:endParaRPr lang="nb-NO"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normAutofit fontScale="77500" lnSpcReduction="20000"/>
          </a:bodyPr>
          <a:lstStyle/>
          <a:p>
            <a:pPr>
              <a:buNone/>
            </a:pPr>
            <a:r>
              <a:rPr lang="en-US" dirty="0" smtClean="0"/>
              <a:t> And complete Hajj and `</a:t>
            </a:r>
            <a:r>
              <a:rPr lang="en-US" dirty="0" err="1" smtClean="0"/>
              <a:t>Umrah</a:t>
            </a:r>
            <a:r>
              <a:rPr lang="en-US" dirty="0" smtClean="0"/>
              <a:t> for Allah. But if you are prevented, then sacrifice a </a:t>
            </a:r>
            <a:r>
              <a:rPr lang="en-US" dirty="0" err="1" smtClean="0"/>
              <a:t>Hady</a:t>
            </a:r>
            <a:r>
              <a:rPr lang="en-US" dirty="0" smtClean="0"/>
              <a:t> that you can afford, and do not shave your heads until the </a:t>
            </a:r>
            <a:r>
              <a:rPr lang="en-US" dirty="0" err="1" smtClean="0"/>
              <a:t>Hady</a:t>
            </a:r>
            <a:r>
              <a:rPr lang="en-US" dirty="0" smtClean="0"/>
              <a:t> reaches the place of sacrifice. And whosoever of you is ill or has an ailment on his scalp (necessitating shaving), he must pay a </a:t>
            </a:r>
            <a:r>
              <a:rPr lang="en-US" dirty="0" err="1" smtClean="0"/>
              <a:t>Fidyah</a:t>
            </a:r>
            <a:r>
              <a:rPr lang="en-US" dirty="0" smtClean="0"/>
              <a:t> (ransom) of either fasting or giving </a:t>
            </a:r>
            <a:r>
              <a:rPr lang="en-US" dirty="0" err="1" smtClean="0"/>
              <a:t>Sadaqah</a:t>
            </a:r>
            <a:r>
              <a:rPr lang="en-US" dirty="0" smtClean="0"/>
              <a:t> or a sacrifice. Then if you are in safety and whosoever performs the `</a:t>
            </a:r>
            <a:r>
              <a:rPr lang="en-US" dirty="0" err="1" smtClean="0"/>
              <a:t>Umrah</a:t>
            </a:r>
            <a:r>
              <a:rPr lang="en-US" dirty="0" smtClean="0"/>
              <a:t> (in the months of Hajj), before (performing) the Hajj, he must slaughter a </a:t>
            </a:r>
            <a:r>
              <a:rPr lang="en-US" dirty="0" err="1" smtClean="0"/>
              <a:t>Hady</a:t>
            </a:r>
            <a:r>
              <a:rPr lang="en-US" dirty="0" smtClean="0"/>
              <a:t> such as he can afford, but if he cannot (afford it), he should fast for three days during Hajj and seven days after his return, making ten days in all. This is for him whose family is not present at Al-</a:t>
            </a:r>
            <a:r>
              <a:rPr lang="en-US" dirty="0" err="1" smtClean="0"/>
              <a:t>Masjid</a:t>
            </a:r>
            <a:r>
              <a:rPr lang="en-US" dirty="0" smtClean="0"/>
              <a:t> Al-</a:t>
            </a:r>
            <a:r>
              <a:rPr lang="en-US" dirty="0" err="1" smtClean="0"/>
              <a:t>Haram</a:t>
            </a:r>
            <a:r>
              <a:rPr lang="en-US" dirty="0" smtClean="0"/>
              <a:t> (i.e., non-resident of </a:t>
            </a:r>
            <a:r>
              <a:rPr lang="en-US" dirty="0" err="1" smtClean="0"/>
              <a:t>Makkah</a:t>
            </a:r>
            <a:r>
              <a:rPr lang="en-US" dirty="0" smtClean="0"/>
              <a:t>). And fear Allah much and know that Allah is severe in punishment.) </a:t>
            </a:r>
          </a:p>
          <a:p>
            <a:pPr>
              <a:buNone/>
            </a:pPr>
            <a:endParaRPr lang="nb-NO"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a:buNone/>
            </a:pPr>
            <a:endParaRPr lang="en-US" dirty="0" smtClean="0"/>
          </a:p>
          <a:p>
            <a:pPr>
              <a:buNone/>
            </a:pPr>
            <a:r>
              <a:rPr lang="en-US" sz="2000" dirty="0" smtClean="0"/>
              <a:t>The Command to complete Hajj and `</a:t>
            </a:r>
            <a:r>
              <a:rPr lang="en-US" sz="2000" dirty="0" err="1" smtClean="0"/>
              <a:t>Umrah</a:t>
            </a:r>
            <a:r>
              <a:rPr lang="en-US" sz="2000" dirty="0" smtClean="0"/>
              <a:t> </a:t>
            </a:r>
          </a:p>
          <a:p>
            <a:pPr>
              <a:buNone/>
            </a:pPr>
            <a:endParaRPr lang="nb-NO"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lstStyle/>
          <a:p>
            <a:r>
              <a:rPr lang="en-US" dirty="0" smtClean="0"/>
              <a:t>After Allah mentioned the rulings for fasting and Jihad, </a:t>
            </a:r>
          </a:p>
          <a:p>
            <a:r>
              <a:rPr lang="en-US" dirty="0" smtClean="0"/>
              <a:t>he explained the rituals by commanding the Muslims to complete Hajj and `</a:t>
            </a:r>
            <a:r>
              <a:rPr lang="en-US" dirty="0" err="1" smtClean="0"/>
              <a:t>Umrah</a:t>
            </a:r>
            <a:r>
              <a:rPr lang="en-US" dirty="0" smtClean="0"/>
              <a:t>, </a:t>
            </a:r>
          </a:p>
          <a:p>
            <a:pPr>
              <a:buNone/>
            </a:pPr>
            <a:r>
              <a:rPr lang="en-US" dirty="0" smtClean="0"/>
              <a:t>meaning, to finish the rituals of Hajj and `</a:t>
            </a:r>
            <a:r>
              <a:rPr lang="en-US" dirty="0" err="1" smtClean="0"/>
              <a:t>Umrah</a:t>
            </a:r>
            <a:r>
              <a:rPr lang="en-US" dirty="0" smtClean="0"/>
              <a:t> after one starts them</a:t>
            </a:r>
            <a:endParaRPr lang="nb-NO"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فَإِنْ أُحْصِرْتُمْ</a:t>
            </a:r>
            <a:endParaRPr lang="nb-NO" dirty="0"/>
          </a:p>
        </p:txBody>
      </p:sp>
      <p:sp>
        <p:nvSpPr>
          <p:cNvPr id="3" name="Plassholder for innhold 2"/>
          <p:cNvSpPr>
            <a:spLocks noGrp="1"/>
          </p:cNvSpPr>
          <p:nvPr>
            <p:ph idx="1"/>
          </p:nvPr>
        </p:nvSpPr>
        <p:spPr/>
        <p:txBody>
          <a:bodyPr/>
          <a:lstStyle/>
          <a:p>
            <a:r>
              <a:rPr lang="en-US" dirty="0" smtClean="0"/>
              <a:t>But if you are prevented</a:t>
            </a:r>
          </a:p>
          <a:p>
            <a:pPr>
              <a:buNone/>
            </a:pPr>
            <a:r>
              <a:rPr lang="en-US" dirty="0" smtClean="0"/>
              <a:t> meaning, if your way to the House is obstructed, and you are prevented from finishing it.</a:t>
            </a:r>
            <a:endParaRPr lang="nb-NO"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dirty="0" smtClean="0"/>
              <a:t>وَأَتِمُّواْ الْحَجَّ وَالْعُمْرَةَ لِلَّه </a:t>
            </a:r>
            <a:br>
              <a:rPr lang="ar-AE" dirty="0" smtClean="0"/>
            </a:br>
            <a:endParaRPr lang="nb-NO" dirty="0"/>
          </a:p>
        </p:txBody>
      </p:sp>
      <p:sp>
        <p:nvSpPr>
          <p:cNvPr id="3" name="Plassholder for innhold 2"/>
          <p:cNvSpPr>
            <a:spLocks noGrp="1"/>
          </p:cNvSpPr>
          <p:nvPr>
            <p:ph idx="1"/>
          </p:nvPr>
        </p:nvSpPr>
        <p:spPr/>
        <p:txBody>
          <a:bodyPr/>
          <a:lstStyle/>
          <a:p>
            <a:r>
              <a:rPr lang="nb-NO" dirty="0" smtClean="0"/>
              <a:t>And </a:t>
            </a:r>
            <a:r>
              <a:rPr lang="nb-NO" dirty="0" err="1" smtClean="0"/>
              <a:t>complete</a:t>
            </a:r>
            <a:r>
              <a:rPr lang="nb-NO" dirty="0" smtClean="0"/>
              <a:t> </a:t>
            </a:r>
            <a:r>
              <a:rPr lang="nb-NO" dirty="0" err="1" smtClean="0"/>
              <a:t>Hajj</a:t>
            </a:r>
            <a:r>
              <a:rPr lang="nb-NO" dirty="0" smtClean="0"/>
              <a:t> and `</a:t>
            </a:r>
            <a:r>
              <a:rPr lang="nb-NO" dirty="0" err="1" smtClean="0"/>
              <a:t>Umrah</a:t>
            </a:r>
            <a:r>
              <a:rPr lang="nb-NO" dirty="0" smtClean="0"/>
              <a:t> for Allah.) </a:t>
            </a:r>
          </a:p>
          <a:p>
            <a:pPr>
              <a:buNone/>
            </a:pPr>
            <a:r>
              <a:rPr lang="nb-NO" dirty="0" smtClean="0"/>
              <a:t>"</a:t>
            </a:r>
            <a:r>
              <a:rPr lang="nb-NO" dirty="0" err="1" smtClean="0"/>
              <a:t>Complete</a:t>
            </a:r>
            <a:r>
              <a:rPr lang="nb-NO" dirty="0" smtClean="0"/>
              <a:t> </a:t>
            </a:r>
            <a:r>
              <a:rPr lang="nb-NO" dirty="0" err="1" smtClean="0"/>
              <a:t>Hajj</a:t>
            </a:r>
            <a:r>
              <a:rPr lang="nb-NO" dirty="0" smtClean="0"/>
              <a:t> and `</a:t>
            </a:r>
            <a:r>
              <a:rPr lang="nb-NO" dirty="0" err="1" smtClean="0"/>
              <a:t>Umrah</a:t>
            </a:r>
            <a:r>
              <a:rPr lang="nb-NO" dirty="0" smtClean="0"/>
              <a:t> </a:t>
            </a:r>
            <a:r>
              <a:rPr lang="nb-NO" dirty="0" err="1" smtClean="0"/>
              <a:t>means</a:t>
            </a:r>
            <a:r>
              <a:rPr lang="nb-NO" dirty="0" smtClean="0"/>
              <a:t>…….</a:t>
            </a:r>
            <a:endParaRPr lang="nb-N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Shan a Nazool...</a:t>
            </a:r>
            <a:endParaRPr lang="nb-NO" dirty="0"/>
          </a:p>
        </p:txBody>
      </p:sp>
      <p:sp>
        <p:nvSpPr>
          <p:cNvPr id="3" name="Plassholder for innhold 2"/>
          <p:cNvSpPr>
            <a:spLocks noGrp="1"/>
          </p:cNvSpPr>
          <p:nvPr>
            <p:ph idx="1"/>
          </p:nvPr>
        </p:nvSpPr>
        <p:spPr/>
        <p:txBody>
          <a:bodyPr/>
          <a:lstStyle/>
          <a:p>
            <a:pPr>
              <a:buNone/>
            </a:pPr>
            <a:endParaRPr lang="en-US" sz="2000" dirty="0" smtClean="0"/>
          </a:p>
          <a:p>
            <a:pPr>
              <a:buNone/>
            </a:pPr>
            <a:r>
              <a:rPr lang="en-US" sz="2800" dirty="0" smtClean="0"/>
              <a:t>The people asked Allah's Messenger about the crescent moons. Thereafter, this Ayah was revealed</a:t>
            </a:r>
            <a:r>
              <a:rPr lang="en-US" sz="2400" dirty="0" smtClean="0"/>
              <a:t>: </a:t>
            </a:r>
          </a:p>
          <a:p>
            <a:pPr>
              <a:buNone/>
            </a:pPr>
            <a:endParaRPr lang="nb-NO" sz="2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a:buNone/>
            </a:pPr>
            <a:endParaRPr lang="en-US" dirty="0" smtClean="0"/>
          </a:p>
          <a:p>
            <a:pPr>
              <a:buNone/>
            </a:pPr>
            <a:r>
              <a:rPr lang="en-US" dirty="0" smtClean="0"/>
              <a:t>If One is prevented while in Route, He slaughters the Sacrifice, shaves his Head and ends Ihram </a:t>
            </a:r>
          </a:p>
          <a:p>
            <a:pPr>
              <a:buNone/>
            </a:pPr>
            <a:endParaRPr lang="nb-NO"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ar-AE" dirty="0" smtClean="0"/>
              <a:t>فَمَا اسْتَيْسَرَ مِنَ الْهَدْىِ</a:t>
            </a:r>
            <a:endParaRPr lang="nb-NO" dirty="0"/>
          </a:p>
        </p:txBody>
      </p:sp>
      <p:sp>
        <p:nvSpPr>
          <p:cNvPr id="3" name="Plassholder for innhold 2"/>
          <p:cNvSpPr>
            <a:spLocks noGrp="1"/>
          </p:cNvSpPr>
          <p:nvPr>
            <p:ph idx="1"/>
          </p:nvPr>
        </p:nvSpPr>
        <p:spPr/>
        <p:txBody>
          <a:bodyPr/>
          <a:lstStyle/>
          <a:p>
            <a:endParaRPr lang="en-US" dirty="0" smtClean="0"/>
          </a:p>
          <a:p>
            <a:r>
              <a:rPr lang="en-US" dirty="0" smtClean="0"/>
              <a:t>The </a:t>
            </a:r>
            <a:r>
              <a:rPr lang="en-US" dirty="0" err="1" smtClean="0"/>
              <a:t>Hady</a:t>
            </a:r>
            <a:r>
              <a:rPr lang="en-US" dirty="0" smtClean="0"/>
              <a:t> includes eight types of animals: camels, cows, goats and sheep.'' </a:t>
            </a:r>
          </a:p>
          <a:p>
            <a:pPr>
              <a:buNone/>
            </a:pPr>
            <a:endParaRPr lang="nb-NO"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dirty="0" smtClean="0"/>
              <a:t>وَلاَ تَحْلِقُواْ رُءُوسَكُمْ </a:t>
            </a:r>
            <a:br>
              <a:rPr lang="ar-AE" dirty="0" smtClean="0"/>
            </a:br>
            <a:endParaRPr lang="nb-NO" dirty="0"/>
          </a:p>
        </p:txBody>
      </p:sp>
      <p:sp>
        <p:nvSpPr>
          <p:cNvPr id="3" name="Plassholder for innhold 2"/>
          <p:cNvSpPr>
            <a:spLocks noGrp="1"/>
          </p:cNvSpPr>
          <p:nvPr>
            <p:ph idx="1"/>
          </p:nvPr>
        </p:nvSpPr>
        <p:spPr/>
        <p:txBody>
          <a:bodyPr/>
          <a:lstStyle/>
          <a:p>
            <a:endParaRPr lang="ar-AE" dirty="0" smtClean="0"/>
          </a:p>
          <a:p>
            <a:r>
              <a:rPr lang="ar-AE" dirty="0" smtClean="0"/>
              <a:t>(...</a:t>
            </a:r>
            <a:r>
              <a:rPr lang="nb-NO" dirty="0" smtClean="0"/>
              <a:t>and do not </a:t>
            </a:r>
            <a:r>
              <a:rPr lang="nb-NO" dirty="0" err="1" smtClean="0"/>
              <a:t>shave</a:t>
            </a:r>
            <a:r>
              <a:rPr lang="nb-NO" dirty="0" smtClean="0"/>
              <a:t> </a:t>
            </a:r>
            <a:r>
              <a:rPr lang="nb-NO" dirty="0" err="1" smtClean="0"/>
              <a:t>your</a:t>
            </a:r>
            <a:r>
              <a:rPr lang="nb-NO" dirty="0" smtClean="0"/>
              <a:t> </a:t>
            </a:r>
            <a:r>
              <a:rPr lang="nb-NO" dirty="0" err="1" smtClean="0"/>
              <a:t>heads</a:t>
            </a:r>
            <a:r>
              <a:rPr lang="nb-NO" dirty="0" smtClean="0"/>
              <a:t> </a:t>
            </a:r>
            <a:r>
              <a:rPr lang="nb-NO" dirty="0" err="1" smtClean="0"/>
              <a:t>until</a:t>
            </a:r>
            <a:r>
              <a:rPr lang="nb-NO" dirty="0" smtClean="0"/>
              <a:t> </a:t>
            </a:r>
            <a:r>
              <a:rPr lang="nb-NO" dirty="0" err="1" smtClean="0"/>
              <a:t>the</a:t>
            </a:r>
            <a:r>
              <a:rPr lang="nb-NO" dirty="0" smtClean="0"/>
              <a:t> </a:t>
            </a:r>
            <a:r>
              <a:rPr lang="nb-NO" dirty="0" err="1" smtClean="0"/>
              <a:t>Hady</a:t>
            </a:r>
            <a:r>
              <a:rPr lang="nb-NO" dirty="0" smtClean="0"/>
              <a:t> </a:t>
            </a:r>
            <a:r>
              <a:rPr lang="nb-NO" dirty="0" err="1" smtClean="0"/>
              <a:t>reaches</a:t>
            </a:r>
            <a:r>
              <a:rPr lang="nb-NO" dirty="0" smtClean="0"/>
              <a:t> </a:t>
            </a:r>
            <a:r>
              <a:rPr lang="nb-NO" dirty="0" err="1" smtClean="0"/>
              <a:t>the</a:t>
            </a:r>
            <a:r>
              <a:rPr lang="nb-NO" dirty="0" smtClean="0"/>
              <a:t> </a:t>
            </a:r>
            <a:r>
              <a:rPr lang="nb-NO" dirty="0" err="1" smtClean="0"/>
              <a:t>place</a:t>
            </a:r>
            <a:r>
              <a:rPr lang="nb-NO" dirty="0" smtClean="0"/>
              <a:t> </a:t>
            </a:r>
            <a:r>
              <a:rPr lang="nb-NO" dirty="0" err="1" smtClean="0"/>
              <a:t>of</a:t>
            </a:r>
            <a:r>
              <a:rPr lang="nb-NO" dirty="0" smtClean="0"/>
              <a:t> </a:t>
            </a:r>
            <a:r>
              <a:rPr lang="nb-NO" dirty="0" err="1" smtClean="0"/>
              <a:t>sacrifice</a:t>
            </a:r>
            <a:r>
              <a:rPr lang="nb-NO" dirty="0" smtClean="0"/>
              <a:t>.)</a:t>
            </a:r>
          </a:p>
          <a:p>
            <a:pPr>
              <a:buNone/>
            </a:pPr>
            <a:r>
              <a:rPr lang="nb-NO" dirty="0" smtClean="0"/>
              <a:t> is a </a:t>
            </a:r>
            <a:r>
              <a:rPr lang="nb-NO" dirty="0" err="1" smtClean="0"/>
              <a:t>continuation</a:t>
            </a:r>
            <a:r>
              <a:rPr lang="nb-NO" dirty="0" smtClean="0"/>
              <a:t> </a:t>
            </a:r>
            <a:r>
              <a:rPr lang="nb-NO" dirty="0" err="1" smtClean="0"/>
              <a:t>of</a:t>
            </a:r>
            <a:r>
              <a:rPr lang="nb-NO" dirty="0" smtClean="0"/>
              <a:t> His </a:t>
            </a:r>
            <a:r>
              <a:rPr lang="nb-NO" dirty="0" err="1" smtClean="0"/>
              <a:t>statement</a:t>
            </a:r>
            <a:r>
              <a:rPr lang="nb-NO" dirty="0" smtClean="0"/>
              <a:t>:</a:t>
            </a:r>
          </a:p>
          <a:p>
            <a:endParaRPr lang="nb-NO"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حَتَّى يَبْلُغَ الْهَدْىُ مَحِلَّهُ</a:t>
            </a:r>
            <a:endParaRPr lang="nb-NO" dirty="0"/>
          </a:p>
        </p:txBody>
      </p:sp>
      <p:sp>
        <p:nvSpPr>
          <p:cNvPr id="3" name="Plassholder for innhold 2"/>
          <p:cNvSpPr>
            <a:spLocks noGrp="1"/>
          </p:cNvSpPr>
          <p:nvPr>
            <p:ph idx="1"/>
          </p:nvPr>
        </p:nvSpPr>
        <p:spPr/>
        <p:txBody>
          <a:bodyPr/>
          <a:lstStyle/>
          <a:p>
            <a:r>
              <a:rPr lang="en-US" dirty="0" smtClean="0"/>
              <a:t>and then he ends the rituals of Hajj or `</a:t>
            </a:r>
            <a:r>
              <a:rPr lang="en-US" dirty="0" err="1" smtClean="0"/>
              <a:t>Umrah</a:t>
            </a:r>
            <a:r>
              <a:rPr lang="en-US" dirty="0" smtClean="0"/>
              <a:t>,</a:t>
            </a:r>
          </a:p>
          <a:p>
            <a:r>
              <a:rPr lang="en-US" dirty="0" smtClean="0"/>
              <a:t> or both if he had assumed Ihram for both.</a:t>
            </a:r>
          </a:p>
          <a:p>
            <a:endParaRPr lang="en-US" dirty="0" smtClean="0"/>
          </a:p>
          <a:p>
            <a:pPr>
              <a:buNone/>
            </a:pPr>
            <a:endParaRPr lang="nb-NO"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endParaRPr lang="en-US" dirty="0" smtClean="0"/>
          </a:p>
          <a:p>
            <a:r>
              <a:rPr lang="en-US" dirty="0" smtClean="0"/>
              <a:t>Whoever shaved his Head during Ihram, will have to pay the </a:t>
            </a:r>
            <a:r>
              <a:rPr lang="en-US" dirty="0" err="1" smtClean="0"/>
              <a:t>Fidyah</a:t>
            </a:r>
            <a:r>
              <a:rPr lang="en-US" dirty="0" smtClean="0"/>
              <a:t> </a:t>
            </a:r>
          </a:p>
          <a:p>
            <a:pPr>
              <a:buNone/>
            </a:pPr>
            <a:endParaRPr lang="nb-NO"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endParaRPr lang="nb-NO" dirty="0" smtClean="0"/>
          </a:p>
          <a:p>
            <a:pPr algn="ctr">
              <a:buNone/>
            </a:pPr>
            <a:r>
              <a:rPr lang="nb-NO" dirty="0" err="1" smtClean="0"/>
              <a:t>Tamattu</a:t>
            </a:r>
            <a:r>
              <a:rPr lang="nb-NO" dirty="0" smtClean="0"/>
              <a:t>` during </a:t>
            </a:r>
            <a:r>
              <a:rPr lang="nb-NO" dirty="0" err="1" smtClean="0"/>
              <a:t>Hajj</a:t>
            </a:r>
            <a:r>
              <a:rPr lang="nb-NO" dirty="0" smtClean="0"/>
              <a:t> </a:t>
            </a:r>
          </a:p>
          <a:p>
            <a:pPr>
              <a:buNone/>
            </a:pPr>
            <a:endParaRPr lang="nb-NO"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endParaRPr lang="en-US" smtClean="0"/>
          </a:p>
          <a:p>
            <a:pPr>
              <a:buNone/>
            </a:pPr>
            <a:r>
              <a:rPr lang="en-US" smtClean="0"/>
              <a:t>Whoever </a:t>
            </a:r>
            <a:r>
              <a:rPr lang="en-US" dirty="0" smtClean="0"/>
              <a:t>performs </a:t>
            </a:r>
            <a:r>
              <a:rPr lang="en-US" dirty="0" err="1" smtClean="0"/>
              <a:t>Tamattu</a:t>
            </a:r>
            <a:r>
              <a:rPr lang="en-US" dirty="0" smtClean="0"/>
              <a:t>` should fast Ten Days if He does not have a </a:t>
            </a:r>
            <a:r>
              <a:rPr lang="en-US" dirty="0" err="1" smtClean="0"/>
              <a:t>Hady</a:t>
            </a:r>
            <a:r>
              <a:rPr lang="en-US" dirty="0" smtClean="0"/>
              <a:t> </a:t>
            </a:r>
          </a:p>
          <a:p>
            <a:pPr>
              <a:buNone/>
            </a:pPr>
            <a:endParaRPr lang="nb-NO"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endParaRPr lang="en-US" dirty="0" smtClean="0"/>
          </a:p>
          <a:p>
            <a:pPr>
              <a:buNone/>
            </a:pPr>
            <a:r>
              <a:rPr lang="en-US" dirty="0" smtClean="0"/>
              <a:t>The Residents of </a:t>
            </a:r>
            <a:r>
              <a:rPr lang="en-US" dirty="0" err="1" smtClean="0"/>
              <a:t>Makkah</a:t>
            </a:r>
            <a:r>
              <a:rPr lang="en-US" dirty="0" smtClean="0"/>
              <a:t> do not perform </a:t>
            </a:r>
            <a:r>
              <a:rPr lang="en-US" dirty="0" err="1" smtClean="0"/>
              <a:t>Tamattu</a:t>
            </a:r>
            <a:endParaRPr lang="en-US" dirty="0" smtClean="0"/>
          </a:p>
          <a:p>
            <a:pPr>
              <a:buNone/>
            </a:pPr>
            <a:endParaRPr lang="nb-NO"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lstStyle/>
          <a:p>
            <a:pPr algn="ctr" rtl="1">
              <a:buNone/>
            </a:pPr>
            <a:r>
              <a:rPr lang="ar-AE" sz="2800" dirty="0" smtClean="0"/>
              <a:t>وَاتَّقُواْ اللَّهَ</a:t>
            </a:r>
          </a:p>
          <a:p>
            <a:pPr>
              <a:buNone/>
            </a:pPr>
            <a:r>
              <a:rPr lang="nb-NO" dirty="0" smtClean="0"/>
              <a:t>and </a:t>
            </a:r>
            <a:r>
              <a:rPr lang="nb-NO" dirty="0" err="1" smtClean="0"/>
              <a:t>fear</a:t>
            </a:r>
            <a:r>
              <a:rPr lang="nb-NO" dirty="0" smtClean="0"/>
              <a:t> Allah) </a:t>
            </a:r>
            <a:r>
              <a:rPr lang="nb-NO" dirty="0" err="1" smtClean="0"/>
              <a:t>meaning</a:t>
            </a:r>
            <a:r>
              <a:rPr lang="nb-NO" dirty="0" smtClean="0"/>
              <a:t>, in </a:t>
            </a:r>
            <a:r>
              <a:rPr lang="nb-NO" dirty="0" err="1" smtClean="0"/>
              <a:t>what</a:t>
            </a:r>
            <a:r>
              <a:rPr lang="nb-NO" dirty="0" smtClean="0"/>
              <a:t> He has </a:t>
            </a:r>
            <a:r>
              <a:rPr lang="nb-NO" dirty="0" err="1" smtClean="0"/>
              <a:t>commanded</a:t>
            </a:r>
            <a:r>
              <a:rPr lang="nb-NO" dirty="0" smtClean="0"/>
              <a:t> </a:t>
            </a:r>
            <a:r>
              <a:rPr lang="nb-NO" dirty="0" err="1" smtClean="0"/>
              <a:t>you</a:t>
            </a:r>
            <a:r>
              <a:rPr lang="nb-NO" dirty="0" smtClean="0"/>
              <a:t> and </a:t>
            </a:r>
            <a:r>
              <a:rPr lang="nb-NO" dirty="0" err="1" smtClean="0"/>
              <a:t>what</a:t>
            </a:r>
            <a:r>
              <a:rPr lang="nb-NO" dirty="0" smtClean="0"/>
              <a:t> He </a:t>
            </a:r>
            <a:r>
              <a:rPr lang="nb-NO" dirty="0" err="1" smtClean="0"/>
              <a:t>prohibited</a:t>
            </a:r>
            <a:r>
              <a:rPr lang="nb-NO" dirty="0" smtClean="0"/>
              <a:t> for </a:t>
            </a:r>
            <a:r>
              <a:rPr lang="nb-NO" dirty="0" err="1" smtClean="0"/>
              <a:t>you</a:t>
            </a:r>
            <a:r>
              <a:rPr lang="nb-NO" dirty="0" smtClean="0"/>
              <a:t>. </a:t>
            </a:r>
          </a:p>
          <a:p>
            <a:pPr>
              <a:buNone/>
            </a:pPr>
            <a:r>
              <a:rPr lang="nb-NO" dirty="0" smtClean="0"/>
              <a:t>He </a:t>
            </a:r>
            <a:r>
              <a:rPr lang="nb-NO" dirty="0" err="1" smtClean="0"/>
              <a:t>then</a:t>
            </a:r>
            <a:r>
              <a:rPr lang="nb-NO" dirty="0" smtClean="0"/>
              <a:t> </a:t>
            </a:r>
            <a:r>
              <a:rPr lang="nb-NO" dirty="0" err="1" smtClean="0"/>
              <a:t>said</a:t>
            </a:r>
            <a:r>
              <a:rPr lang="nb-NO" dirty="0" smtClean="0"/>
              <a:t>: </a:t>
            </a:r>
          </a:p>
          <a:p>
            <a:pPr algn="ctr" rtl="1">
              <a:buNone/>
            </a:pPr>
            <a:r>
              <a:rPr lang="ar-AE" sz="2800" dirty="0" smtClean="0"/>
              <a:t>وَاعْلَمُواْ أَنَّ اللَّهَ شَدِيدُ الْعِقَابِ</a:t>
            </a:r>
          </a:p>
          <a:p>
            <a:pPr>
              <a:buNone/>
            </a:pPr>
            <a:endParaRPr lang="nb-NO"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1371600" y="1676400"/>
            <a:ext cx="5771810" cy="3821978"/>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Reality about Moon..</a:t>
            </a:r>
            <a:endParaRPr lang="nb-NO" dirty="0"/>
          </a:p>
        </p:txBody>
      </p:sp>
      <p:sp>
        <p:nvSpPr>
          <p:cNvPr id="3" name="Plassholder for innhold 2"/>
          <p:cNvSpPr>
            <a:spLocks noGrp="1"/>
          </p:cNvSpPr>
          <p:nvPr>
            <p:ph idx="1"/>
          </p:nvPr>
        </p:nvSpPr>
        <p:spPr/>
        <p:txBody>
          <a:bodyPr>
            <a:normAutofit/>
          </a:bodyPr>
          <a:lstStyle/>
          <a:p>
            <a:pPr algn="ctr">
              <a:buNone/>
            </a:pPr>
            <a:endParaRPr lang="nb-NO" sz="2800" dirty="0" smtClean="0"/>
          </a:p>
          <a:p>
            <a:pPr algn="ctr">
              <a:buNone/>
            </a:pPr>
            <a:r>
              <a:rPr lang="nb-NO" sz="2800" dirty="0" smtClean="0"/>
              <a:t>The </a:t>
            </a:r>
            <a:r>
              <a:rPr lang="nb-NO" sz="2800" dirty="0" err="1" smtClean="0"/>
              <a:t>Crescent</a:t>
            </a:r>
            <a:r>
              <a:rPr lang="nb-NO" sz="2800" dirty="0" smtClean="0"/>
              <a:t> Moons </a:t>
            </a:r>
            <a:endParaRPr lang="nb-NO" sz="2800" dirty="0"/>
          </a:p>
        </p:txBody>
      </p:sp>
      <p:pic>
        <p:nvPicPr>
          <p:cNvPr id="4098" name="Picture 2" descr="C:\Users\iffat\AppData\Local\Microsoft\Windows\Temporary Internet Files\Content.IE5\Z40BV536\MC900446014[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19478447">
            <a:off x="3962400" y="4267200"/>
            <a:ext cx="1524000" cy="1585096"/>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Innovations of the people of Makkah....</a:t>
            </a:r>
            <a:endParaRPr lang="nb-NO" dirty="0"/>
          </a:p>
        </p:txBody>
      </p:sp>
      <p:sp>
        <p:nvSpPr>
          <p:cNvPr id="3" name="Plassholder for innhold 2"/>
          <p:cNvSpPr>
            <a:spLocks noGrp="1"/>
          </p:cNvSpPr>
          <p:nvPr>
            <p:ph idx="1"/>
          </p:nvPr>
        </p:nvSpPr>
        <p:spPr/>
        <p:txBody>
          <a:bodyPr/>
          <a:lstStyle/>
          <a:p>
            <a:pPr>
              <a:buNone/>
            </a:pPr>
            <a:endParaRPr lang="nb-NO" sz="3200" dirty="0" smtClean="0"/>
          </a:p>
          <a:p>
            <a:pPr>
              <a:buNone/>
            </a:pPr>
            <a:r>
              <a:rPr lang="en-US" sz="3200" dirty="0" smtClean="0"/>
              <a:t>Beginning dates of moon …</a:t>
            </a:r>
          </a:p>
          <a:p>
            <a:pPr>
              <a:buNone/>
            </a:pPr>
            <a:r>
              <a:rPr lang="en-US" sz="3200" dirty="0" smtClean="0"/>
              <a:t>Ending dates of moon….</a:t>
            </a:r>
            <a:endParaRPr lang="nb-NO"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Conclusion</a:t>
            </a:r>
            <a:endParaRPr lang="nb-NO" dirty="0"/>
          </a:p>
        </p:txBody>
      </p:sp>
      <p:sp>
        <p:nvSpPr>
          <p:cNvPr id="3" name="Plassholder for innhold 2"/>
          <p:cNvSpPr>
            <a:spLocks noGrp="1"/>
          </p:cNvSpPr>
          <p:nvPr>
            <p:ph idx="1"/>
          </p:nvPr>
        </p:nvSpPr>
        <p:spPr/>
        <p:txBody>
          <a:bodyPr>
            <a:normAutofit/>
          </a:bodyPr>
          <a:lstStyle/>
          <a:p>
            <a:pPr>
              <a:buNone/>
            </a:pPr>
            <a:endParaRPr lang="nb-NO" sz="2400" dirty="0" smtClean="0"/>
          </a:p>
          <a:p>
            <a:pPr>
              <a:buNone/>
            </a:pPr>
            <a:r>
              <a:rPr lang="nb-NO" sz="2400" b="1" dirty="0" smtClean="0"/>
              <a:t>Righteousness  comes from </a:t>
            </a:r>
          </a:p>
          <a:p>
            <a:pPr>
              <a:buNone/>
            </a:pPr>
            <a:r>
              <a:rPr lang="nb-NO" sz="2400" b="1" dirty="0"/>
              <a:t> </a:t>
            </a:r>
            <a:r>
              <a:rPr lang="nb-NO" sz="2400" b="1" dirty="0" smtClean="0"/>
              <a:t>                Taqwa</a:t>
            </a:r>
            <a:endParaRPr lang="nb-NO" sz="2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sz="half" idx="1"/>
          </p:nvPr>
        </p:nvSpPr>
        <p:spPr/>
        <p:txBody>
          <a:bodyPr/>
          <a:lstStyle/>
          <a:p>
            <a:pPr>
              <a:buNone/>
            </a:pPr>
            <a:endParaRPr lang="en-US" dirty="0" smtClean="0"/>
          </a:p>
          <a:p>
            <a:pPr>
              <a:buNone/>
            </a:pPr>
            <a:r>
              <a:rPr lang="en-US" sz="2000" dirty="0" smtClean="0"/>
              <a:t>During the time of </a:t>
            </a:r>
            <a:r>
              <a:rPr lang="en-US" sz="2000" dirty="0" err="1" smtClean="0"/>
              <a:t>Jahiliyyah</a:t>
            </a:r>
            <a:r>
              <a:rPr lang="en-US" sz="2000" dirty="0" smtClean="0"/>
              <a:t>, they used to enter the house from the back upon assuming the Ihram.</a:t>
            </a:r>
          </a:p>
          <a:p>
            <a:pPr>
              <a:buNone/>
            </a:pPr>
            <a:endParaRPr lang="nb-NO" dirty="0"/>
          </a:p>
        </p:txBody>
      </p:sp>
      <p:sp>
        <p:nvSpPr>
          <p:cNvPr id="4" name="Plassholder for innhold 3"/>
          <p:cNvSpPr>
            <a:spLocks noGrp="1"/>
          </p:cNvSpPr>
          <p:nvPr>
            <p:ph sz="half" idx="2"/>
          </p:nvPr>
        </p:nvSpPr>
        <p:spPr/>
        <p:txBody>
          <a:bodyPr/>
          <a:lstStyle/>
          <a:p>
            <a:pPr>
              <a:buNone/>
            </a:pPr>
            <a:r>
              <a:rPr lang="en-US" sz="2000" dirty="0" smtClean="0"/>
              <a:t>The </a:t>
            </a:r>
            <a:r>
              <a:rPr lang="en-US" sz="2000" dirty="0" err="1" smtClean="0"/>
              <a:t>Ansar</a:t>
            </a:r>
            <a:r>
              <a:rPr lang="en-US" sz="2000" dirty="0" smtClean="0"/>
              <a:t> used to enter their houses from the back when returning from a journey</a:t>
            </a:r>
            <a:r>
              <a:rPr lang="en-US" dirty="0" smtClean="0"/>
              <a:t>.</a:t>
            </a:r>
            <a:endParaRPr lang="nb-NO" dirty="0"/>
          </a:p>
        </p:txBody>
      </p:sp>
      <p:sp>
        <p:nvSpPr>
          <p:cNvPr id="2" name="Tittel 1"/>
          <p:cNvSpPr>
            <a:spLocks noGrp="1"/>
          </p:cNvSpPr>
          <p:nvPr>
            <p:ph type="title"/>
          </p:nvPr>
        </p:nvSpPr>
        <p:spPr/>
        <p:txBody>
          <a:bodyPr>
            <a:normAutofit/>
          </a:bodyPr>
          <a:lstStyle/>
          <a:p>
            <a:pPr algn="r"/>
            <a:r>
              <a:rPr lang="nb-NO" dirty="0" smtClean="0"/>
              <a:t>……..</a:t>
            </a:r>
            <a:r>
              <a:rPr lang="ar-AE" dirty="0" smtClean="0"/>
              <a:t>وَلَيْسَ الْبِرُّ بِأَن تَأْتُواْ الْبُيُوتَ</a:t>
            </a:r>
            <a:endParaRPr lang="nb-NO" dirty="0"/>
          </a:p>
        </p:txBody>
      </p:sp>
    </p:spTree>
  </p:cSld>
  <p:clrMapOvr>
    <a:masterClrMapping/>
  </p:clrMapOvr>
</p:sld>
</file>

<file path=ppt/theme/theme1.xml><?xml version="1.0" encoding="utf-8"?>
<a:theme xmlns:a="http://schemas.openxmlformats.org/drawingml/2006/main" name="TP030002563">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ubbles">
      <a:fillStyleLst>
        <a:solidFill>
          <a:schemeClr val="phClr"/>
        </a:solidFill>
        <a:gradFill rotWithShape="1">
          <a:gsLst>
            <a:gs pos="0">
              <a:schemeClr val="phClr">
                <a:tint val="50000"/>
                <a:alpha val="85000"/>
                <a:satMod val="150000"/>
              </a:schemeClr>
            </a:gs>
            <a:gs pos="35000">
              <a:schemeClr val="phClr">
                <a:tint val="70000"/>
                <a:shade val="90000"/>
                <a:alpha val="85000"/>
                <a:satMod val="200000"/>
              </a:schemeClr>
            </a:gs>
            <a:gs pos="100000">
              <a:schemeClr val="phClr">
                <a:tint val="90000"/>
                <a:shade val="100000"/>
                <a:alpha val="85000"/>
                <a:satMod val="250000"/>
              </a:schemeClr>
            </a:gs>
          </a:gsLst>
          <a:lin ang="0" scaled="1"/>
        </a:gradFill>
        <a:gradFill rotWithShape="1">
          <a:gsLst>
            <a:gs pos="0">
              <a:schemeClr val="phClr">
                <a:shade val="40000"/>
                <a:satMod val="115000"/>
              </a:schemeClr>
            </a:gs>
            <a:gs pos="80000">
              <a:schemeClr val="phClr">
                <a:shade val="90000"/>
                <a:satMod val="130000"/>
              </a:schemeClr>
            </a:gs>
            <a:gs pos="100000">
              <a:schemeClr val="phClr">
                <a:shade val="100000"/>
                <a:satMod val="150000"/>
              </a:schemeClr>
            </a:gs>
          </a:gsLst>
          <a:lin ang="7800000" scaled="0"/>
        </a:gradFill>
      </a:fillStyleLst>
      <a:lnStyleLst>
        <a:ln w="25400" cap="flat" cmpd="sng" algn="ctr">
          <a:solidFill>
            <a:schemeClr val="phClr">
              <a:shade val="95000"/>
              <a:satMod val="105000"/>
            </a:schemeClr>
          </a:solidFill>
          <a:prstDash val="solid"/>
        </a:ln>
        <a:ln w="44450" cap="flat" cmpd="sng" algn="ctr">
          <a:solidFill>
            <a:schemeClr val="phClr">
              <a:alpha val="80000"/>
              <a:satMod val="110000"/>
            </a:schemeClr>
          </a:solidFill>
          <a:prstDash val="solid"/>
        </a:ln>
        <a:ln w="63500" cap="flat" cmpd="sng" algn="ctr">
          <a:solidFill>
            <a:schemeClr val="phClr">
              <a:alpha val="80000"/>
              <a:satMod val="115000"/>
            </a:schemeClr>
          </a:solidFill>
          <a:prstDash val="solid"/>
        </a:ln>
      </a:lnStyleLst>
      <a:effectStyleLst>
        <a:effectStyle>
          <a:effectLst>
            <a:innerShdw blurRad="50800" dist="25400" dir="13500000">
              <a:srgbClr val="FFFFFF">
                <a:alpha val="75000"/>
              </a:srgbClr>
            </a:innerShdw>
          </a:effectLst>
        </a:effectStyle>
        <a:effectStyle>
          <a:effectLst>
            <a:innerShdw blurRad="76200" dist="25400" dir="13500000">
              <a:srgbClr val="FFFFFF">
                <a:alpha val="75000"/>
              </a:srgbClr>
            </a:innerShdw>
            <a:reflection blurRad="63500" stA="35000" endPos="35000" dist="12700" dir="5400000" sy="-100000" rotWithShape="0"/>
          </a:effectLst>
        </a:effectStyle>
        <a:effectStyle>
          <a:effectLst>
            <a:reflection blurRad="63500" stA="35000" endPos="35000" dist="12700" dir="5400000" sy="-100000" rotWithShape="0"/>
          </a:effectLst>
          <a:scene3d>
            <a:camera prst="orthographicFront">
              <a:rot lat="0" lon="0" rev="0"/>
            </a:camera>
            <a:lightRig rig="balanced" dir="bl">
              <a:rot lat="0" lon="0" rev="7800000"/>
            </a:lightRig>
          </a:scene3d>
          <a:sp3d prstMaterial="translucentPowder">
            <a:bevelT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CA48F01-5D82-4020-AB53-7EE22DA893B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0AF2DE1-F458-4F9A-B896-C2B96B2CD964}">
  <ds:schemaRefs>
    <ds:schemaRef ds:uri="http://schemas.microsoft.com/office/2006/metadata/contentType"/>
    <ds:schemaRef ds:uri="http://schemas.microsoft.com/office/2006/metadata/properties/metaAttributes"/>
  </ds:schemaRefs>
</ds:datastoreItem>
</file>

<file path=customXml/itemProps3.xml><?xml version="1.0" encoding="utf-8"?>
<ds:datastoreItem xmlns:ds="http://schemas.openxmlformats.org/officeDocument/2006/customXml" ds:itemID="{B80FD269-0748-468E-8B06-1B07CD4C602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TP030002563</Template>
  <TotalTime>1573</TotalTime>
  <Words>2909</Words>
  <Application>Microsoft Office PowerPoint</Application>
  <PresentationFormat>On-screen Show (4:3)</PresentationFormat>
  <Paragraphs>261</Paragraphs>
  <Slides>59</Slides>
  <Notes>24</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TP030002563</vt:lpstr>
      <vt:lpstr>Sabeel.ul.Huda</vt:lpstr>
      <vt:lpstr>Topice of verses </vt:lpstr>
      <vt:lpstr>Verse 189</vt:lpstr>
      <vt:lpstr>Translation</vt:lpstr>
      <vt:lpstr>Shan a Nazool...</vt:lpstr>
      <vt:lpstr>Reality about Moon..</vt:lpstr>
      <vt:lpstr>Innovations of the people of Makkah....</vt:lpstr>
      <vt:lpstr>Conclusion</vt:lpstr>
      <vt:lpstr>……..وَلَيْسَ الْبِرُّ بِأَن تَأْتُواْ الْبُيُوتَ</vt:lpstr>
      <vt:lpstr>وَاتَّقُواْ اللَّهَ لَعَلَّكُمْ تُفْلِحُونَ</vt:lpstr>
      <vt:lpstr>Verse 190</vt:lpstr>
      <vt:lpstr>Translation....</vt:lpstr>
      <vt:lpstr>Continued.....</vt:lpstr>
      <vt:lpstr>Back ground of the verse.</vt:lpstr>
      <vt:lpstr>وَلاَ تَعْتَدُواْ إِنَّ اللَّهَ لاَ يُحِبُّ الْمُعْتَدِينَ</vt:lpstr>
      <vt:lpstr>Verse 191</vt:lpstr>
      <vt:lpstr>Translation...</vt:lpstr>
      <vt:lpstr>وَاقْتُلُوهُمْ حَيْثُ ثَقِفْتُمُوهُمْ وَأَخْرِجُوهُمْ </vt:lpstr>
      <vt:lpstr>﴿وَالْفِتْنَةُ أَشَدُّ مِنَ الْقَتْلِ﴾ </vt:lpstr>
      <vt:lpstr>وَلاَ تُقَـتِلُوهُمْ عِندَ الْمَسْجِدِ الْحَرَامِ</vt:lpstr>
      <vt:lpstr>حَتَّى يُقَـتِلُوكُمْ فِيهِ فَإِن قَـتَلُوكُمْ</vt:lpstr>
      <vt:lpstr>Continued....</vt:lpstr>
      <vt:lpstr>Verse 192</vt:lpstr>
      <vt:lpstr>Slide 24</vt:lpstr>
      <vt:lpstr>Continued......</vt:lpstr>
      <vt:lpstr>Continued....</vt:lpstr>
      <vt:lpstr>Verse 193</vt:lpstr>
      <vt:lpstr>Continued.....</vt:lpstr>
      <vt:lpstr>Theme of verse</vt:lpstr>
      <vt:lpstr>حَتَّى لاَ تَكُونَ فِتْنَةٌ</vt:lpstr>
      <vt:lpstr>وَيَكُونَ الدِّينُ للَّهِ</vt:lpstr>
      <vt:lpstr>فَإِنِ انتَهَواْ فَلاَ عُدْوَنَ إِلاَّ عَلَى الظَّـلِمِينَ</vt:lpstr>
      <vt:lpstr>Verse 194</vt:lpstr>
      <vt:lpstr>Continued....</vt:lpstr>
      <vt:lpstr>Theme of verse</vt:lpstr>
      <vt:lpstr>فَمَنِ اعْتَدَى عَلَيْكُمْ فَاعْتَدُواْ عَلَيْه</vt:lpstr>
      <vt:lpstr>وَاتَّقُواْ اللَّهَ وَاعْلَمُواْ أَنَّ اللَّهَ مَعَ الْمُتَّقِينَ</vt:lpstr>
      <vt:lpstr>Verse 195</vt:lpstr>
      <vt:lpstr>Translation....</vt:lpstr>
      <vt:lpstr>Theme of verse </vt:lpstr>
      <vt:lpstr>وَأَنفِقُواْ فِى سَبِيلِ اللَّهِ</vt:lpstr>
      <vt:lpstr>Slide 42</vt:lpstr>
      <vt:lpstr>وَأَحْسِنُواْ إِنَّ اللَّهَ يُحِبُّ الْمُحْسِنِينَ  </vt:lpstr>
      <vt:lpstr>Verse 196</vt:lpstr>
      <vt:lpstr>Slide 45</vt:lpstr>
      <vt:lpstr>Slide 46</vt:lpstr>
      <vt:lpstr>Slide 47</vt:lpstr>
      <vt:lpstr>فَإِنْ أُحْصِرْتُمْ</vt:lpstr>
      <vt:lpstr>وَأَتِمُّواْ الْحَجَّ وَالْعُمْرَةَ لِلَّه  </vt:lpstr>
      <vt:lpstr>Slide 50</vt:lpstr>
      <vt:lpstr>فَمَا اسْتَيْسَرَ مِنَ الْهَدْىِ</vt:lpstr>
      <vt:lpstr>وَلاَ تَحْلِقُواْ رُءُوسَكُمْ  </vt:lpstr>
      <vt:lpstr>حَتَّى يَبْلُغَ الْهَدْىُ مَحِلَّهُ</vt:lpstr>
      <vt:lpstr>Slide 54</vt:lpstr>
      <vt:lpstr>Slide 55</vt:lpstr>
      <vt:lpstr>Slide 56</vt:lpstr>
      <vt:lpstr>Slide 57</vt:lpstr>
      <vt:lpstr>Slide 58</vt:lpstr>
      <vt:lpstr>Slide 59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Photo Album</dc:title>
  <dc:creator>iffat</dc:creator>
  <cp:lastModifiedBy>Ulfat</cp:lastModifiedBy>
  <cp:revision>171</cp:revision>
  <dcterms:created xsi:type="dcterms:W3CDTF">2010-10-01T19:58:25Z</dcterms:created>
  <dcterms:modified xsi:type="dcterms:W3CDTF">2011-01-23T11:55:34Z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TC300025639990</vt:lpwstr>
  </property>
</Properties>
</file>