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44" r:id="rId1"/>
  </p:sldMasterIdLst>
  <p:notesMasterIdLst>
    <p:notesMasterId r:id="rId18"/>
  </p:notesMasterIdLst>
  <p:sldIdLst>
    <p:sldId id="256" r:id="rId2"/>
    <p:sldId id="273" r:id="rId3"/>
    <p:sldId id="281" r:id="rId4"/>
    <p:sldId id="289" r:id="rId5"/>
    <p:sldId id="316" r:id="rId6"/>
    <p:sldId id="317" r:id="rId7"/>
    <p:sldId id="325" r:id="rId8"/>
    <p:sldId id="324" r:id="rId9"/>
    <p:sldId id="318" r:id="rId10"/>
    <p:sldId id="319" r:id="rId11"/>
    <p:sldId id="321" r:id="rId12"/>
    <p:sldId id="288" r:id="rId13"/>
    <p:sldId id="290" r:id="rId14"/>
    <p:sldId id="328" r:id="rId15"/>
    <p:sldId id="329" r:id="rId16"/>
    <p:sldId id="280" r:id="rId17"/>
  </p:sldIdLst>
  <p:sldSz cx="9144000" cy="6858000" type="screen4x3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6765" autoAdjust="0"/>
    <p:restoredTop sz="76000" autoAdjust="0"/>
  </p:normalViewPr>
  <p:slideViewPr>
    <p:cSldViewPr>
      <p:cViewPr>
        <p:scale>
          <a:sx n="40" d="100"/>
          <a:sy n="40" d="100"/>
        </p:scale>
        <p:origin x="-1344" y="-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231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69ADA4-CBC2-43D2-8C8E-07ECF471599C}" type="datetimeFigureOut">
              <a:rPr lang="nb-NO" smtClean="0"/>
              <a:pPr/>
              <a:t>30.10.2010</a:t>
            </a:fld>
            <a:endParaRPr lang="nb-NO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49332D-11D4-4768-AD1E-73951FEDF4FD}" type="slidenum">
              <a:rPr lang="nb-NO" smtClean="0"/>
              <a:pPr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xmlns="" val="35127511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Story of  Adam and </a:t>
            </a:r>
            <a:r>
              <a:rPr lang="en-US" dirty="0" err="1" smtClean="0"/>
              <a:t>iblees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49332D-11D4-4768-AD1E-73951FEDF4FD}" type="slidenum">
              <a:rPr lang="nb-NO" smtClean="0"/>
              <a:pPr/>
              <a:t>3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xmlns="" val="329743293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nb-NO" dirty="0" smtClean="0"/>
              <a:t> Allah </a:t>
            </a:r>
            <a:r>
              <a:rPr lang="nb-NO" dirty="0" err="1" smtClean="0"/>
              <a:t>ta’ala</a:t>
            </a:r>
            <a:r>
              <a:rPr lang="nb-NO" dirty="0" smtClean="0"/>
              <a:t> ka </a:t>
            </a:r>
            <a:r>
              <a:rPr lang="nb-NO" dirty="0" err="1" smtClean="0"/>
              <a:t>fazal</a:t>
            </a:r>
            <a:r>
              <a:rPr lang="nb-NO" dirty="0" smtClean="0"/>
              <a:t> aur </a:t>
            </a:r>
            <a:r>
              <a:rPr lang="nb-NO" dirty="0" err="1" smtClean="0"/>
              <a:t>rehmat</a:t>
            </a:r>
            <a:r>
              <a:rPr lang="nb-NO" dirty="0" smtClean="0"/>
              <a:t>: uss</a:t>
            </a:r>
            <a:r>
              <a:rPr lang="nb-NO" baseline="0" dirty="0" smtClean="0"/>
              <a:t> bande </a:t>
            </a:r>
            <a:r>
              <a:rPr lang="nb-NO" baseline="0" dirty="0" err="1" smtClean="0"/>
              <a:t>pe</a:t>
            </a:r>
            <a:r>
              <a:rPr lang="nb-NO" baseline="0" dirty="0" smtClean="0"/>
              <a:t> hota he jo harr </a:t>
            </a:r>
            <a:r>
              <a:rPr lang="nb-NO" baseline="0" dirty="0" err="1" smtClean="0"/>
              <a:t>haal</a:t>
            </a:r>
            <a:r>
              <a:rPr lang="nb-NO" baseline="0" dirty="0" smtClean="0"/>
              <a:t> </a:t>
            </a:r>
            <a:r>
              <a:rPr lang="nb-NO" baseline="0" dirty="0" err="1" smtClean="0"/>
              <a:t>me</a:t>
            </a:r>
            <a:r>
              <a:rPr lang="nb-NO" baseline="0" dirty="0" smtClean="0"/>
              <a:t> </a:t>
            </a:r>
            <a:r>
              <a:rPr lang="nb-NO" baseline="0" dirty="0" err="1" smtClean="0"/>
              <a:t>iss</a:t>
            </a:r>
            <a:r>
              <a:rPr lang="nb-NO" baseline="0" dirty="0" smtClean="0"/>
              <a:t> </a:t>
            </a:r>
            <a:r>
              <a:rPr lang="nb-NO" baseline="0" dirty="0" err="1" smtClean="0"/>
              <a:t>kitaab</a:t>
            </a:r>
            <a:r>
              <a:rPr lang="nb-NO" baseline="0" dirty="0" smtClean="0"/>
              <a:t> </a:t>
            </a:r>
            <a:r>
              <a:rPr lang="nb-NO" baseline="0" dirty="0" err="1" smtClean="0"/>
              <a:t>ko</a:t>
            </a:r>
            <a:r>
              <a:rPr lang="nb-NO" baseline="0" dirty="0" smtClean="0"/>
              <a:t> </a:t>
            </a:r>
            <a:r>
              <a:rPr lang="nb-NO" baseline="0" dirty="0" err="1" smtClean="0"/>
              <a:t>mazbooti</a:t>
            </a:r>
            <a:r>
              <a:rPr lang="nb-NO" baseline="0" dirty="0" smtClean="0"/>
              <a:t> se </a:t>
            </a:r>
            <a:r>
              <a:rPr lang="nb-NO" baseline="0" dirty="0" err="1" smtClean="0"/>
              <a:t>thame</a:t>
            </a:r>
            <a:r>
              <a:rPr lang="nb-NO" baseline="0" dirty="0" smtClean="0"/>
              <a:t> </a:t>
            </a:r>
            <a:r>
              <a:rPr lang="nb-NO" baseline="0" dirty="0" err="1" smtClean="0"/>
              <a:t>rakhe</a:t>
            </a:r>
            <a:endParaRPr lang="nb-NO" baseline="0" dirty="0" smtClean="0"/>
          </a:p>
          <a:p>
            <a:pPr>
              <a:buFont typeface="Arial" pitchFamily="34" charset="0"/>
              <a:buChar char="•"/>
            </a:pPr>
            <a:r>
              <a:rPr lang="nb-NO" baseline="0" dirty="0" smtClean="0"/>
              <a:t> 3 </a:t>
            </a:r>
            <a:r>
              <a:rPr lang="nb-NO" baseline="0" dirty="0" err="1" smtClean="0"/>
              <a:t>attitude</a:t>
            </a:r>
            <a:r>
              <a:rPr lang="nb-NO" baseline="0" dirty="0" smtClean="0"/>
              <a:t> </a:t>
            </a:r>
            <a:r>
              <a:rPr lang="nb-NO" baseline="0" dirty="0" err="1" smtClean="0"/>
              <a:t>of</a:t>
            </a:r>
            <a:r>
              <a:rPr lang="nb-NO" baseline="0" dirty="0" smtClean="0"/>
              <a:t> </a:t>
            </a:r>
            <a:r>
              <a:rPr lang="nb-NO" baseline="0" dirty="0" err="1" smtClean="0"/>
              <a:t>Bani</a:t>
            </a:r>
            <a:r>
              <a:rPr lang="nb-NO" baseline="0" dirty="0" smtClean="0"/>
              <a:t> </a:t>
            </a:r>
            <a:r>
              <a:rPr lang="nb-NO" baseline="0" dirty="0" err="1" smtClean="0"/>
              <a:t>Israil</a:t>
            </a:r>
            <a:r>
              <a:rPr lang="nb-NO" baseline="0" dirty="0" smtClean="0"/>
              <a:t>: 1) Allah </a:t>
            </a:r>
            <a:r>
              <a:rPr lang="nb-NO" baseline="0" dirty="0" err="1" smtClean="0"/>
              <a:t>ta’ala</a:t>
            </a:r>
            <a:r>
              <a:rPr lang="nb-NO" baseline="0" dirty="0" smtClean="0"/>
              <a:t> se </a:t>
            </a:r>
            <a:r>
              <a:rPr lang="nb-NO" baseline="0" dirty="0" err="1" smtClean="0"/>
              <a:t>kiya</a:t>
            </a:r>
            <a:r>
              <a:rPr lang="nb-NO" baseline="0" dirty="0" smtClean="0"/>
              <a:t> </a:t>
            </a:r>
            <a:r>
              <a:rPr lang="nb-NO" baseline="0" dirty="0" err="1" smtClean="0"/>
              <a:t>huwa</a:t>
            </a:r>
            <a:r>
              <a:rPr lang="nb-NO" baseline="0" dirty="0" smtClean="0"/>
              <a:t> </a:t>
            </a:r>
            <a:r>
              <a:rPr lang="nb-NO" baseline="0" dirty="0" err="1" smtClean="0"/>
              <a:t>ehad</a:t>
            </a:r>
            <a:r>
              <a:rPr lang="nb-NO" baseline="0" dirty="0" smtClean="0"/>
              <a:t> tora 2) hila </a:t>
            </a:r>
            <a:r>
              <a:rPr lang="nb-NO" baseline="0" dirty="0" err="1" smtClean="0"/>
              <a:t>sazi</a:t>
            </a:r>
            <a:r>
              <a:rPr lang="nb-NO" baseline="0" dirty="0" smtClean="0"/>
              <a:t> (plotting, </a:t>
            </a:r>
            <a:r>
              <a:rPr lang="nb-NO" baseline="0" dirty="0" err="1" smtClean="0"/>
              <a:t>trick</a:t>
            </a:r>
            <a:r>
              <a:rPr lang="nb-NO" baseline="0" dirty="0" smtClean="0"/>
              <a:t> y </a:t>
            </a:r>
            <a:r>
              <a:rPr lang="nb-NO" baseline="0" dirty="0" err="1" smtClean="0"/>
              <a:t>attitude</a:t>
            </a:r>
            <a:r>
              <a:rPr lang="nb-NO" baseline="0" dirty="0" smtClean="0"/>
              <a:t>) (</a:t>
            </a:r>
            <a:r>
              <a:rPr lang="nb-NO" baseline="0" dirty="0" err="1" smtClean="0"/>
              <a:t>ayah</a:t>
            </a:r>
            <a:r>
              <a:rPr lang="nb-NO" baseline="0" dirty="0" smtClean="0"/>
              <a:t> 65-66) 3) </a:t>
            </a:r>
            <a:r>
              <a:rPr lang="nb-NO" baseline="0" dirty="0" err="1" smtClean="0"/>
              <a:t>hujjat</a:t>
            </a:r>
            <a:r>
              <a:rPr lang="nb-NO" baseline="0" dirty="0" smtClean="0"/>
              <a:t> </a:t>
            </a:r>
            <a:r>
              <a:rPr lang="nb-NO" baseline="0" dirty="0" err="1" smtClean="0"/>
              <a:t>bazi</a:t>
            </a:r>
            <a:r>
              <a:rPr lang="nb-NO" baseline="0" dirty="0" smtClean="0"/>
              <a:t> (</a:t>
            </a:r>
            <a:r>
              <a:rPr lang="nb-NO" baseline="0" dirty="0" err="1" smtClean="0"/>
              <a:t>why</a:t>
            </a:r>
            <a:r>
              <a:rPr lang="nb-NO" baseline="0" dirty="0" smtClean="0"/>
              <a:t>? </a:t>
            </a:r>
            <a:r>
              <a:rPr lang="nb-NO" baseline="0" dirty="0" err="1" smtClean="0"/>
              <a:t>Kion</a:t>
            </a:r>
            <a:r>
              <a:rPr lang="nb-NO" baseline="0" dirty="0" smtClean="0"/>
              <a:t>?) (</a:t>
            </a:r>
            <a:r>
              <a:rPr lang="nb-NO" baseline="0" dirty="0" err="1" smtClean="0"/>
              <a:t>agle</a:t>
            </a:r>
            <a:r>
              <a:rPr lang="nb-NO" baseline="0" dirty="0" smtClean="0"/>
              <a:t> </a:t>
            </a:r>
            <a:r>
              <a:rPr lang="nb-NO" baseline="0" dirty="0" err="1" smtClean="0"/>
              <a:t>lesson</a:t>
            </a:r>
            <a:r>
              <a:rPr lang="nb-NO" baseline="0" dirty="0" smtClean="0"/>
              <a:t> </a:t>
            </a:r>
            <a:r>
              <a:rPr lang="nb-NO" baseline="0" dirty="0" err="1" smtClean="0"/>
              <a:t>me</a:t>
            </a:r>
            <a:r>
              <a:rPr lang="nb-NO" baseline="0" dirty="0" smtClean="0"/>
              <a:t> </a:t>
            </a:r>
            <a:r>
              <a:rPr lang="nb-NO" baseline="0" dirty="0" err="1" smtClean="0"/>
              <a:t>ayega</a:t>
            </a:r>
            <a:r>
              <a:rPr lang="nb-NO" baseline="0" dirty="0" smtClean="0"/>
              <a:t>)</a:t>
            </a:r>
          </a:p>
          <a:p>
            <a:pPr>
              <a:buFont typeface="Arial" pitchFamily="34" charset="0"/>
              <a:buNone/>
            </a:pPr>
            <a:endParaRPr lang="nb-NO" baseline="0" dirty="0" smtClean="0"/>
          </a:p>
          <a:p>
            <a:endParaRPr lang="nb-N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49332D-11D4-4768-AD1E-73951FEDF4FD}" type="slidenum">
              <a:rPr lang="nb-NO" smtClean="0"/>
              <a:pPr/>
              <a:t>14</a:t>
            </a:fld>
            <a:endParaRPr lang="nb-NO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>
              <a:buFont typeface="Arial" pitchFamily="34" charset="0"/>
              <a:buChar char="•"/>
            </a:pPr>
            <a:r>
              <a:rPr lang="nb-NO" dirty="0" smtClean="0"/>
              <a:t> </a:t>
            </a:r>
            <a:r>
              <a:rPr lang="nb-NO" dirty="0" err="1" smtClean="0"/>
              <a:t>Yeh</a:t>
            </a:r>
            <a:r>
              <a:rPr lang="nb-NO" dirty="0" smtClean="0"/>
              <a:t> </a:t>
            </a:r>
            <a:r>
              <a:rPr lang="nb-NO" dirty="0" err="1" smtClean="0"/>
              <a:t>waqya</a:t>
            </a:r>
            <a:r>
              <a:rPr lang="nb-NO" baseline="0" dirty="0" smtClean="0"/>
              <a:t> </a:t>
            </a:r>
            <a:r>
              <a:rPr lang="nb-NO" baseline="0" dirty="0" err="1" smtClean="0"/>
              <a:t>kab</a:t>
            </a:r>
            <a:r>
              <a:rPr lang="nb-NO" baseline="0" dirty="0" smtClean="0"/>
              <a:t> </a:t>
            </a:r>
            <a:r>
              <a:rPr lang="nb-NO" baseline="0" dirty="0" err="1" smtClean="0"/>
              <a:t>huwa</a:t>
            </a:r>
            <a:r>
              <a:rPr lang="nb-NO" baseline="0" dirty="0" smtClean="0"/>
              <a:t>? </a:t>
            </a:r>
            <a:r>
              <a:rPr lang="nb-NO" baseline="0" dirty="0" err="1" smtClean="0"/>
              <a:t>Hazrat</a:t>
            </a:r>
            <a:r>
              <a:rPr lang="nb-NO" baseline="0" dirty="0" smtClean="0"/>
              <a:t> </a:t>
            </a:r>
            <a:r>
              <a:rPr lang="nb-NO" baseline="0" dirty="0" err="1" smtClean="0"/>
              <a:t>Dawud</a:t>
            </a:r>
            <a:r>
              <a:rPr lang="nb-NO" baseline="0" dirty="0" smtClean="0"/>
              <a:t> a.s. </a:t>
            </a:r>
            <a:r>
              <a:rPr lang="nb-NO" baseline="0" dirty="0" err="1" smtClean="0"/>
              <a:t>ke</a:t>
            </a:r>
            <a:r>
              <a:rPr lang="nb-NO" baseline="0" dirty="0" smtClean="0"/>
              <a:t> </a:t>
            </a:r>
            <a:r>
              <a:rPr lang="nb-NO" baseline="0" dirty="0" err="1" smtClean="0"/>
              <a:t>daur</a:t>
            </a:r>
            <a:r>
              <a:rPr lang="nb-NO" baseline="0" dirty="0" smtClean="0"/>
              <a:t> </a:t>
            </a:r>
            <a:r>
              <a:rPr lang="nb-NO" baseline="0" dirty="0" err="1" smtClean="0"/>
              <a:t>me</a:t>
            </a:r>
            <a:r>
              <a:rPr lang="nb-NO" baseline="0" dirty="0" smtClean="0"/>
              <a:t>, </a:t>
            </a:r>
            <a:r>
              <a:rPr lang="nb-NO" baseline="0" dirty="0" err="1" smtClean="0"/>
              <a:t>hazrat</a:t>
            </a:r>
            <a:r>
              <a:rPr lang="nb-NO" baseline="0" dirty="0" smtClean="0"/>
              <a:t> Isa a.s. </a:t>
            </a:r>
            <a:r>
              <a:rPr lang="nb-NO" baseline="0" dirty="0" err="1" smtClean="0"/>
              <a:t>ke</a:t>
            </a:r>
            <a:r>
              <a:rPr lang="nb-NO" baseline="0" dirty="0" smtClean="0"/>
              <a:t> </a:t>
            </a:r>
            <a:r>
              <a:rPr lang="nb-NO" baseline="0" dirty="0" err="1" smtClean="0"/>
              <a:t>ek</a:t>
            </a:r>
            <a:r>
              <a:rPr lang="nb-NO" baseline="0" dirty="0" smtClean="0"/>
              <a:t> </a:t>
            </a:r>
            <a:r>
              <a:rPr lang="nb-NO" baseline="0" dirty="0" err="1" smtClean="0"/>
              <a:t>saal</a:t>
            </a:r>
            <a:r>
              <a:rPr lang="nb-NO" baseline="0" dirty="0" smtClean="0"/>
              <a:t> </a:t>
            </a:r>
            <a:r>
              <a:rPr lang="nb-NO" baseline="0" dirty="0" err="1" smtClean="0"/>
              <a:t>aane</a:t>
            </a:r>
            <a:r>
              <a:rPr lang="nb-NO" baseline="0" dirty="0" smtClean="0"/>
              <a:t> se </a:t>
            </a:r>
            <a:r>
              <a:rPr lang="nb-NO" baseline="0" dirty="0" err="1" smtClean="0"/>
              <a:t>pehle</a:t>
            </a:r>
            <a:r>
              <a:rPr lang="nb-NO" baseline="0" dirty="0" smtClean="0"/>
              <a:t> (</a:t>
            </a:r>
            <a:r>
              <a:rPr lang="nb-NO" baseline="0" dirty="0" err="1" smtClean="0"/>
              <a:t>aaj</a:t>
            </a:r>
            <a:r>
              <a:rPr lang="nb-NO" baseline="0" dirty="0" smtClean="0"/>
              <a:t> </a:t>
            </a:r>
            <a:r>
              <a:rPr lang="nb-NO" baseline="0" dirty="0" err="1" smtClean="0"/>
              <a:t>bhi</a:t>
            </a:r>
            <a:r>
              <a:rPr lang="nb-NO" baseline="0" dirty="0" smtClean="0"/>
              <a:t> </a:t>
            </a:r>
            <a:r>
              <a:rPr lang="nb-NO" baseline="0" dirty="0" err="1" smtClean="0"/>
              <a:t>yeh</a:t>
            </a:r>
            <a:r>
              <a:rPr lang="nb-NO" baseline="0" dirty="0" smtClean="0"/>
              <a:t> </a:t>
            </a:r>
            <a:r>
              <a:rPr lang="nb-NO" baseline="0" dirty="0" err="1" smtClean="0"/>
              <a:t>jagah</a:t>
            </a:r>
            <a:r>
              <a:rPr lang="nb-NO" baseline="0" dirty="0" smtClean="0"/>
              <a:t> </a:t>
            </a:r>
            <a:r>
              <a:rPr lang="nb-NO" baseline="0" dirty="0" err="1" smtClean="0"/>
              <a:t>mujood</a:t>
            </a:r>
            <a:r>
              <a:rPr lang="nb-NO" baseline="0" dirty="0" smtClean="0"/>
              <a:t> he Jerusalem </a:t>
            </a:r>
            <a:r>
              <a:rPr lang="nb-NO" baseline="0" dirty="0" err="1" smtClean="0"/>
              <a:t>ke</a:t>
            </a:r>
            <a:r>
              <a:rPr lang="nb-NO" baseline="0" dirty="0" smtClean="0"/>
              <a:t> </a:t>
            </a:r>
            <a:r>
              <a:rPr lang="nb-NO" baseline="0" dirty="0" err="1" smtClean="0"/>
              <a:t>paas</a:t>
            </a:r>
            <a:r>
              <a:rPr lang="nb-NO" baseline="0" dirty="0" smtClean="0"/>
              <a:t>)</a:t>
            </a:r>
          </a:p>
          <a:p>
            <a:pPr>
              <a:buFont typeface="Arial" pitchFamily="34" charset="0"/>
              <a:buChar char="•"/>
            </a:pPr>
            <a:r>
              <a:rPr lang="nb-NO" baseline="0" dirty="0" smtClean="0"/>
              <a:t> Jab se </a:t>
            </a:r>
            <a:r>
              <a:rPr lang="nb-NO" baseline="0" dirty="0" err="1" smtClean="0"/>
              <a:t>dunya</a:t>
            </a:r>
            <a:r>
              <a:rPr lang="nb-NO" baseline="0" dirty="0" smtClean="0"/>
              <a:t> </a:t>
            </a:r>
            <a:r>
              <a:rPr lang="nb-NO" baseline="0" dirty="0" err="1" smtClean="0"/>
              <a:t>bani</a:t>
            </a:r>
            <a:r>
              <a:rPr lang="nb-NO" baseline="0" dirty="0" smtClean="0"/>
              <a:t> </a:t>
            </a:r>
            <a:r>
              <a:rPr lang="nb-NO" baseline="0" dirty="0" err="1" smtClean="0"/>
              <a:t>thi</a:t>
            </a:r>
            <a:r>
              <a:rPr lang="nb-NO" baseline="0" dirty="0" smtClean="0"/>
              <a:t>, Allah </a:t>
            </a:r>
            <a:r>
              <a:rPr lang="nb-NO" baseline="0" dirty="0" err="1" smtClean="0"/>
              <a:t>swt</a:t>
            </a:r>
            <a:r>
              <a:rPr lang="nb-NO" baseline="0" dirty="0" smtClean="0"/>
              <a:t> ne </a:t>
            </a:r>
            <a:r>
              <a:rPr lang="nb-NO" baseline="0" dirty="0" err="1" smtClean="0"/>
              <a:t>Friday</a:t>
            </a:r>
            <a:r>
              <a:rPr lang="nb-NO" baseline="0" dirty="0" smtClean="0"/>
              <a:t> </a:t>
            </a:r>
            <a:r>
              <a:rPr lang="nb-NO" baseline="0" dirty="0" err="1" smtClean="0"/>
              <a:t>ko</a:t>
            </a:r>
            <a:r>
              <a:rPr lang="nb-NO" baseline="0" dirty="0" smtClean="0"/>
              <a:t> </a:t>
            </a:r>
            <a:r>
              <a:rPr lang="nb-NO" baseline="0" dirty="0" err="1" smtClean="0"/>
              <a:t>holiday</a:t>
            </a:r>
            <a:r>
              <a:rPr lang="nb-NO" baseline="0" dirty="0" smtClean="0"/>
              <a:t> </a:t>
            </a:r>
            <a:r>
              <a:rPr lang="nb-NO" baseline="0" dirty="0" err="1" smtClean="0"/>
              <a:t>banaya</a:t>
            </a:r>
            <a:r>
              <a:rPr lang="nb-NO" baseline="0" dirty="0" smtClean="0"/>
              <a:t>. Holiday = </a:t>
            </a:r>
            <a:r>
              <a:rPr lang="nb-NO" baseline="0" dirty="0" err="1" smtClean="0"/>
              <a:t>religious</a:t>
            </a:r>
            <a:r>
              <a:rPr lang="nb-NO" baseline="0" dirty="0" smtClean="0"/>
              <a:t> </a:t>
            </a:r>
            <a:r>
              <a:rPr lang="nb-NO" baseline="0" dirty="0" err="1" smtClean="0"/>
              <a:t>day</a:t>
            </a:r>
            <a:r>
              <a:rPr lang="nb-NO" baseline="0" dirty="0" smtClean="0"/>
              <a:t>. Allah </a:t>
            </a:r>
            <a:r>
              <a:rPr lang="nb-NO" baseline="0" dirty="0" err="1" smtClean="0"/>
              <a:t>ta’ala</a:t>
            </a:r>
            <a:r>
              <a:rPr lang="nb-NO" baseline="0" dirty="0" smtClean="0"/>
              <a:t> </a:t>
            </a:r>
            <a:r>
              <a:rPr lang="nb-NO" baseline="0" dirty="0" err="1" smtClean="0"/>
              <a:t>chahte</a:t>
            </a:r>
            <a:r>
              <a:rPr lang="nb-NO" baseline="0" dirty="0" smtClean="0"/>
              <a:t> </a:t>
            </a:r>
            <a:r>
              <a:rPr lang="nb-NO" baseline="0" dirty="0" err="1" smtClean="0"/>
              <a:t>the</a:t>
            </a:r>
            <a:r>
              <a:rPr lang="nb-NO" baseline="0" dirty="0" smtClean="0"/>
              <a:t> </a:t>
            </a:r>
            <a:r>
              <a:rPr lang="nb-NO" baseline="0" dirty="0" err="1" smtClean="0"/>
              <a:t>ke</a:t>
            </a:r>
            <a:r>
              <a:rPr lang="nb-NO" baseline="0" dirty="0" smtClean="0"/>
              <a:t> </a:t>
            </a:r>
            <a:r>
              <a:rPr lang="nb-NO" baseline="0" dirty="0" err="1" smtClean="0"/>
              <a:t>least</a:t>
            </a:r>
            <a:r>
              <a:rPr lang="nb-NO" baseline="0" dirty="0" smtClean="0"/>
              <a:t> </a:t>
            </a:r>
            <a:r>
              <a:rPr lang="nb-NO" baseline="0" dirty="0" err="1" smtClean="0"/>
              <a:t>ek</a:t>
            </a:r>
            <a:r>
              <a:rPr lang="nb-NO" baseline="0" dirty="0" smtClean="0"/>
              <a:t> din </a:t>
            </a:r>
            <a:r>
              <a:rPr lang="nb-NO" baseline="0" dirty="0" err="1" smtClean="0"/>
              <a:t>insaan</a:t>
            </a:r>
            <a:r>
              <a:rPr lang="nb-NO" baseline="0" dirty="0" smtClean="0"/>
              <a:t> </a:t>
            </a:r>
            <a:r>
              <a:rPr lang="nb-NO" baseline="0" dirty="0" err="1" smtClean="0"/>
              <a:t>ki</a:t>
            </a:r>
            <a:r>
              <a:rPr lang="nb-NO" baseline="0" dirty="0" smtClean="0"/>
              <a:t> </a:t>
            </a:r>
            <a:r>
              <a:rPr lang="nb-NO" baseline="0" dirty="0" err="1" smtClean="0"/>
              <a:t>zindagi</a:t>
            </a:r>
            <a:r>
              <a:rPr lang="nb-NO" baseline="0" dirty="0" smtClean="0"/>
              <a:t> ka </a:t>
            </a:r>
            <a:r>
              <a:rPr lang="nb-NO" baseline="0" dirty="0" err="1" smtClean="0"/>
              <a:t>esa</a:t>
            </a:r>
            <a:r>
              <a:rPr lang="nb-NO" baseline="0" dirty="0" smtClean="0"/>
              <a:t> ho, </a:t>
            </a:r>
            <a:r>
              <a:rPr lang="nb-NO" baseline="0" dirty="0" err="1" smtClean="0"/>
              <a:t>ke</a:t>
            </a:r>
            <a:r>
              <a:rPr lang="nb-NO" baseline="0" dirty="0" smtClean="0"/>
              <a:t> </a:t>
            </a:r>
            <a:r>
              <a:rPr lang="nb-NO" baseline="0" dirty="0" err="1" smtClean="0"/>
              <a:t>sirf</a:t>
            </a:r>
            <a:r>
              <a:rPr lang="nb-NO" baseline="0" dirty="0" smtClean="0"/>
              <a:t> aur </a:t>
            </a:r>
            <a:r>
              <a:rPr lang="nb-NO" baseline="0" dirty="0" err="1" smtClean="0"/>
              <a:t>sirf</a:t>
            </a:r>
            <a:r>
              <a:rPr lang="nb-NO" baseline="0" dirty="0" smtClean="0"/>
              <a:t> Allah </a:t>
            </a:r>
            <a:r>
              <a:rPr lang="nb-NO" baseline="0" dirty="0" err="1" smtClean="0"/>
              <a:t>ta’ala</a:t>
            </a:r>
            <a:r>
              <a:rPr lang="nb-NO" baseline="0" dirty="0" smtClean="0"/>
              <a:t> </a:t>
            </a:r>
            <a:r>
              <a:rPr lang="nb-NO" baseline="0" dirty="0" err="1" smtClean="0"/>
              <a:t>ke</a:t>
            </a:r>
            <a:r>
              <a:rPr lang="nb-NO" baseline="0" dirty="0" smtClean="0"/>
              <a:t> </a:t>
            </a:r>
            <a:r>
              <a:rPr lang="nb-NO" baseline="0" dirty="0" err="1" smtClean="0"/>
              <a:t>liye</a:t>
            </a:r>
            <a:r>
              <a:rPr lang="nb-NO" baseline="0" dirty="0" smtClean="0"/>
              <a:t> ho</a:t>
            </a:r>
          </a:p>
          <a:p>
            <a:pPr lvl="1">
              <a:buFont typeface="Arial" pitchFamily="34" charset="0"/>
              <a:buChar char="•"/>
            </a:pPr>
            <a:r>
              <a:rPr lang="nb-NO" baseline="0" dirty="0" smtClean="0"/>
              <a:t> </a:t>
            </a:r>
            <a:r>
              <a:rPr lang="nb-NO" baseline="0" dirty="0" err="1" smtClean="0"/>
              <a:t>Hazrat</a:t>
            </a:r>
            <a:r>
              <a:rPr lang="nb-NO" baseline="0" dirty="0" smtClean="0"/>
              <a:t> Adam a.s. se le kar </a:t>
            </a:r>
            <a:r>
              <a:rPr lang="nb-NO" baseline="0" dirty="0" err="1" smtClean="0"/>
              <a:t>hazrat</a:t>
            </a:r>
            <a:r>
              <a:rPr lang="nb-NO" baseline="0" dirty="0" smtClean="0"/>
              <a:t> Musa a.s. se le kar </a:t>
            </a:r>
            <a:r>
              <a:rPr lang="nb-NO" baseline="0" dirty="0" err="1" smtClean="0"/>
              <a:t>yehi</a:t>
            </a:r>
            <a:r>
              <a:rPr lang="nb-NO" baseline="0" dirty="0" smtClean="0"/>
              <a:t> din </a:t>
            </a:r>
            <a:r>
              <a:rPr lang="nb-NO" baseline="0" dirty="0" err="1" smtClean="0"/>
              <a:t>holiday</a:t>
            </a:r>
            <a:r>
              <a:rPr lang="nb-NO" baseline="0" dirty="0" smtClean="0"/>
              <a:t> </a:t>
            </a:r>
            <a:r>
              <a:rPr lang="nb-NO" baseline="0" dirty="0" err="1" smtClean="0"/>
              <a:t>raha</a:t>
            </a:r>
            <a:endParaRPr lang="nb-NO" baseline="0" dirty="0" smtClean="0"/>
          </a:p>
          <a:p>
            <a:pPr lvl="1">
              <a:buFont typeface="Arial" pitchFamily="34" charset="0"/>
              <a:buChar char="•"/>
            </a:pPr>
            <a:r>
              <a:rPr lang="nb-NO" baseline="0" dirty="0" smtClean="0"/>
              <a:t> </a:t>
            </a:r>
            <a:r>
              <a:rPr lang="nb-NO" baseline="0" dirty="0" err="1" smtClean="0"/>
              <a:t>Bani</a:t>
            </a:r>
            <a:r>
              <a:rPr lang="nb-NO" baseline="0" dirty="0" smtClean="0"/>
              <a:t> </a:t>
            </a:r>
            <a:r>
              <a:rPr lang="nb-NO" baseline="0" dirty="0" err="1" smtClean="0"/>
              <a:t>Israil</a:t>
            </a:r>
            <a:r>
              <a:rPr lang="nb-NO" baseline="0" dirty="0" smtClean="0"/>
              <a:t> ne </a:t>
            </a:r>
            <a:r>
              <a:rPr lang="nb-NO" baseline="0" dirty="0" err="1" smtClean="0"/>
              <a:t>Saturday</a:t>
            </a:r>
            <a:r>
              <a:rPr lang="nb-NO" baseline="0" dirty="0" smtClean="0"/>
              <a:t> </a:t>
            </a:r>
            <a:r>
              <a:rPr lang="nb-NO" baseline="0" dirty="0" err="1" smtClean="0"/>
              <a:t>holiday</a:t>
            </a:r>
            <a:r>
              <a:rPr lang="nb-NO" baseline="0" dirty="0" smtClean="0"/>
              <a:t> </a:t>
            </a:r>
            <a:r>
              <a:rPr lang="nb-NO" baseline="0" dirty="0" err="1" smtClean="0"/>
              <a:t>rakhna</a:t>
            </a:r>
            <a:r>
              <a:rPr lang="nb-NO" baseline="0" dirty="0" smtClean="0"/>
              <a:t> </a:t>
            </a:r>
            <a:r>
              <a:rPr lang="nb-NO" baseline="0" dirty="0" err="1" smtClean="0"/>
              <a:t>chaha</a:t>
            </a:r>
            <a:r>
              <a:rPr lang="nb-NO" baseline="0" dirty="0" smtClean="0"/>
              <a:t>, aur Allah </a:t>
            </a:r>
            <a:r>
              <a:rPr lang="nb-NO" baseline="0" dirty="0" err="1" smtClean="0"/>
              <a:t>ta’ala</a:t>
            </a:r>
            <a:r>
              <a:rPr lang="nb-NO" baseline="0" dirty="0" smtClean="0"/>
              <a:t> ne </a:t>
            </a:r>
            <a:r>
              <a:rPr lang="nb-NO" baseline="0" dirty="0" err="1" smtClean="0"/>
              <a:t>inhe</a:t>
            </a:r>
            <a:r>
              <a:rPr lang="nb-NO" baseline="0" dirty="0" smtClean="0"/>
              <a:t> </a:t>
            </a:r>
            <a:r>
              <a:rPr lang="nb-NO" baseline="0" dirty="0" err="1" smtClean="0"/>
              <a:t>ijazat</a:t>
            </a:r>
            <a:r>
              <a:rPr lang="nb-NO" baseline="0" dirty="0" smtClean="0"/>
              <a:t> de di. </a:t>
            </a:r>
            <a:r>
              <a:rPr lang="nb-NO" baseline="0" dirty="0" err="1" smtClean="0"/>
              <a:t>Baad</a:t>
            </a:r>
            <a:r>
              <a:rPr lang="nb-NO" baseline="0" dirty="0" smtClean="0"/>
              <a:t> </a:t>
            </a:r>
            <a:r>
              <a:rPr lang="nb-NO" baseline="0" dirty="0" err="1" smtClean="0"/>
              <a:t>me</a:t>
            </a:r>
            <a:r>
              <a:rPr lang="nb-NO" baseline="0" dirty="0" smtClean="0"/>
              <a:t> jab </a:t>
            </a:r>
            <a:r>
              <a:rPr lang="nb-NO" baseline="0" dirty="0" err="1" smtClean="0"/>
              <a:t>hisai</a:t>
            </a:r>
            <a:r>
              <a:rPr lang="nb-NO" baseline="0" dirty="0" smtClean="0"/>
              <a:t> </a:t>
            </a:r>
            <a:r>
              <a:rPr lang="nb-NO" baseline="0" dirty="0" err="1" smtClean="0"/>
              <a:t>aaye</a:t>
            </a:r>
            <a:r>
              <a:rPr lang="nb-NO" baseline="0" dirty="0" smtClean="0"/>
              <a:t> to </a:t>
            </a:r>
            <a:r>
              <a:rPr lang="nb-NO" baseline="0" dirty="0" err="1" smtClean="0"/>
              <a:t>unho</a:t>
            </a:r>
            <a:r>
              <a:rPr lang="nb-NO" baseline="0" dirty="0" smtClean="0"/>
              <a:t> ne </a:t>
            </a:r>
            <a:r>
              <a:rPr lang="nb-NO" baseline="0" dirty="0" err="1" smtClean="0"/>
              <a:t>Sunday</a:t>
            </a:r>
            <a:r>
              <a:rPr lang="nb-NO" baseline="0" dirty="0" smtClean="0"/>
              <a:t> ka din </a:t>
            </a:r>
            <a:r>
              <a:rPr lang="nb-NO" baseline="0" dirty="0" err="1" smtClean="0"/>
              <a:t>choose</a:t>
            </a:r>
            <a:r>
              <a:rPr lang="nb-NO" baseline="0" dirty="0" smtClean="0"/>
              <a:t> </a:t>
            </a:r>
            <a:r>
              <a:rPr lang="nb-NO" baseline="0" dirty="0" err="1" smtClean="0"/>
              <a:t>karr</a:t>
            </a:r>
            <a:r>
              <a:rPr lang="nb-NO" baseline="0" dirty="0" smtClean="0"/>
              <a:t> lya. </a:t>
            </a:r>
          </a:p>
          <a:p>
            <a:pPr lvl="0">
              <a:buFont typeface="Arial" pitchFamily="34" charset="0"/>
              <a:buChar char="•"/>
            </a:pPr>
            <a:r>
              <a:rPr lang="nb-NO" baseline="0" dirty="0" smtClean="0"/>
              <a:t> </a:t>
            </a:r>
            <a:r>
              <a:rPr lang="nb-NO" i="1" baseline="0" dirty="0" err="1" smtClean="0"/>
              <a:t>sabbt</a:t>
            </a:r>
            <a:r>
              <a:rPr lang="nb-NO" i="0" baseline="0" dirty="0" smtClean="0"/>
              <a:t> = </a:t>
            </a:r>
            <a:r>
              <a:rPr lang="nb-NO" i="0" baseline="0" dirty="0" err="1" smtClean="0"/>
              <a:t>cut</a:t>
            </a:r>
            <a:r>
              <a:rPr lang="nb-NO" i="0" baseline="0" dirty="0" smtClean="0"/>
              <a:t> (</a:t>
            </a:r>
            <a:r>
              <a:rPr lang="nb-NO" i="0" baseline="0" dirty="0" err="1" smtClean="0"/>
              <a:t>sab</a:t>
            </a:r>
            <a:r>
              <a:rPr lang="nb-NO" i="0" baseline="0" dirty="0" smtClean="0"/>
              <a:t> </a:t>
            </a:r>
            <a:r>
              <a:rPr lang="nb-NO" i="0" baseline="0" dirty="0" err="1" smtClean="0"/>
              <a:t>cut</a:t>
            </a:r>
            <a:r>
              <a:rPr lang="nb-NO" i="0" baseline="0" dirty="0" smtClean="0"/>
              <a:t> </a:t>
            </a:r>
            <a:r>
              <a:rPr lang="nb-NO" i="0" baseline="0" dirty="0" err="1" smtClean="0"/>
              <a:t>karr</a:t>
            </a:r>
            <a:r>
              <a:rPr lang="nb-NO" i="0" baseline="0" dirty="0" smtClean="0"/>
              <a:t> do, </a:t>
            </a:r>
            <a:r>
              <a:rPr lang="nb-NO" i="0" baseline="0" dirty="0" err="1" smtClean="0"/>
              <a:t>dukane</a:t>
            </a:r>
            <a:r>
              <a:rPr lang="nb-NO" i="0" baseline="0" dirty="0" smtClean="0"/>
              <a:t> band, </a:t>
            </a:r>
            <a:r>
              <a:rPr lang="nb-NO" i="0" baseline="0" dirty="0" err="1" smtClean="0"/>
              <a:t>job</a:t>
            </a:r>
            <a:r>
              <a:rPr lang="nb-NO" i="0" baseline="0" dirty="0" smtClean="0"/>
              <a:t> se </a:t>
            </a:r>
            <a:r>
              <a:rPr lang="nb-NO" i="0" baseline="0" dirty="0" err="1" smtClean="0"/>
              <a:t>chutti</a:t>
            </a:r>
            <a:r>
              <a:rPr lang="nb-NO" i="0" baseline="0" dirty="0" smtClean="0"/>
              <a:t> osv) </a:t>
            </a:r>
          </a:p>
          <a:p>
            <a:pPr lvl="0">
              <a:buFont typeface="Arial" pitchFamily="34" charset="0"/>
              <a:buChar char="•"/>
            </a:pPr>
            <a:r>
              <a:rPr lang="nb-NO" i="0" baseline="0" dirty="0" smtClean="0"/>
              <a:t> </a:t>
            </a:r>
            <a:r>
              <a:rPr lang="nb-NO" i="0" baseline="0" dirty="0" err="1" smtClean="0"/>
              <a:t>Iss</a:t>
            </a:r>
            <a:r>
              <a:rPr lang="nb-NO" i="0" baseline="0" dirty="0" smtClean="0"/>
              <a:t> </a:t>
            </a:r>
            <a:r>
              <a:rPr lang="nb-NO" i="0" baseline="0" dirty="0" err="1" smtClean="0"/>
              <a:t>waqye</a:t>
            </a:r>
            <a:r>
              <a:rPr lang="nb-NO" i="0" baseline="0" dirty="0" smtClean="0"/>
              <a:t> </a:t>
            </a:r>
            <a:r>
              <a:rPr lang="nb-NO" i="0" baseline="0" dirty="0" err="1" smtClean="0"/>
              <a:t>ke</a:t>
            </a:r>
            <a:r>
              <a:rPr lang="nb-NO" i="0" baseline="0" dirty="0" smtClean="0"/>
              <a:t> </a:t>
            </a:r>
            <a:r>
              <a:rPr lang="nb-NO" i="0" baseline="0" dirty="0" err="1" smtClean="0"/>
              <a:t>muttaliq</a:t>
            </a:r>
            <a:r>
              <a:rPr lang="nb-NO" i="0" baseline="0" dirty="0" smtClean="0"/>
              <a:t> </a:t>
            </a:r>
            <a:r>
              <a:rPr lang="nb-NO" i="0" baseline="0" dirty="0" err="1" smtClean="0"/>
              <a:t>surah</a:t>
            </a:r>
            <a:r>
              <a:rPr lang="nb-NO" i="0" baseline="0" dirty="0" smtClean="0"/>
              <a:t> </a:t>
            </a:r>
            <a:r>
              <a:rPr lang="nb-NO" i="0" baseline="0" dirty="0" err="1" smtClean="0"/>
              <a:t>Al-’Araaf</a:t>
            </a:r>
            <a:r>
              <a:rPr lang="nb-NO" i="0" baseline="0" dirty="0" smtClean="0"/>
              <a:t> </a:t>
            </a:r>
            <a:r>
              <a:rPr lang="nb-NO" i="0" baseline="0" dirty="0" err="1" smtClean="0"/>
              <a:t>me</a:t>
            </a:r>
            <a:r>
              <a:rPr lang="nb-NO" i="0" baseline="0" dirty="0" smtClean="0"/>
              <a:t> </a:t>
            </a:r>
            <a:r>
              <a:rPr lang="nb-NO" i="0" baseline="0" dirty="0" err="1" smtClean="0"/>
              <a:t>kuch</a:t>
            </a:r>
            <a:r>
              <a:rPr lang="nb-NO" i="0" baseline="0" dirty="0" smtClean="0"/>
              <a:t> </a:t>
            </a:r>
            <a:r>
              <a:rPr lang="nb-NO" i="0" baseline="0" dirty="0" err="1" smtClean="0"/>
              <a:t>aytein</a:t>
            </a:r>
            <a:r>
              <a:rPr lang="nb-NO" i="0" baseline="0" dirty="0" smtClean="0"/>
              <a:t> he</a:t>
            </a:r>
          </a:p>
          <a:p>
            <a:pPr lvl="0">
              <a:buFont typeface="Arial" pitchFamily="34" charset="0"/>
              <a:buChar char="•"/>
            </a:pPr>
            <a:r>
              <a:rPr lang="nb-NO" i="0" baseline="0" dirty="0" smtClean="0"/>
              <a:t> </a:t>
            </a:r>
            <a:r>
              <a:rPr lang="nb-NO" i="0" baseline="0" dirty="0" err="1" smtClean="0"/>
              <a:t>Jumme</a:t>
            </a:r>
            <a:r>
              <a:rPr lang="nb-NO" i="0" baseline="0" dirty="0" smtClean="0"/>
              <a:t> </a:t>
            </a:r>
            <a:r>
              <a:rPr lang="nb-NO" i="0" baseline="0" dirty="0" err="1" smtClean="0"/>
              <a:t>ke</a:t>
            </a:r>
            <a:r>
              <a:rPr lang="nb-NO" i="0" baseline="0" dirty="0" smtClean="0"/>
              <a:t> </a:t>
            </a:r>
            <a:r>
              <a:rPr lang="nb-NO" i="0" baseline="0" dirty="0" err="1" smtClean="0"/>
              <a:t>waqt</a:t>
            </a:r>
            <a:r>
              <a:rPr lang="nb-NO" i="0" baseline="0" dirty="0" smtClean="0"/>
              <a:t> jo </a:t>
            </a:r>
            <a:r>
              <a:rPr lang="nb-NO" i="0" baseline="0" dirty="0" err="1" smtClean="0"/>
              <a:t>mard</a:t>
            </a:r>
            <a:r>
              <a:rPr lang="nb-NO" i="0" baseline="0" dirty="0" smtClean="0"/>
              <a:t> </a:t>
            </a:r>
            <a:r>
              <a:rPr lang="nb-NO" i="0" baseline="0" dirty="0" err="1" smtClean="0"/>
              <a:t>khutbe</a:t>
            </a:r>
            <a:r>
              <a:rPr lang="nb-NO" i="0" baseline="0" dirty="0" smtClean="0"/>
              <a:t> aur </a:t>
            </a:r>
            <a:r>
              <a:rPr lang="nb-NO" i="0" baseline="0" dirty="0" err="1" smtClean="0"/>
              <a:t>jumme</a:t>
            </a:r>
            <a:r>
              <a:rPr lang="nb-NO" i="0" baseline="0" dirty="0" smtClean="0"/>
              <a:t> </a:t>
            </a:r>
            <a:r>
              <a:rPr lang="nb-NO" i="0" baseline="0" dirty="0" err="1" smtClean="0"/>
              <a:t>ki</a:t>
            </a:r>
            <a:r>
              <a:rPr lang="nb-NO" i="0" baseline="0" dirty="0" smtClean="0"/>
              <a:t> </a:t>
            </a:r>
            <a:r>
              <a:rPr lang="nb-NO" i="0" baseline="0" dirty="0" err="1" smtClean="0"/>
              <a:t>namaaz</a:t>
            </a:r>
            <a:r>
              <a:rPr lang="nb-NO" i="0" baseline="0" dirty="0" smtClean="0"/>
              <a:t> </a:t>
            </a:r>
            <a:r>
              <a:rPr lang="nb-NO" i="0" baseline="0" dirty="0" err="1" smtClean="0"/>
              <a:t>me</a:t>
            </a:r>
            <a:r>
              <a:rPr lang="nb-NO" i="0" baseline="0" dirty="0" smtClean="0"/>
              <a:t> </a:t>
            </a:r>
            <a:r>
              <a:rPr lang="nb-NO" i="0" baseline="0" dirty="0" err="1" smtClean="0"/>
              <a:t>dunya</a:t>
            </a:r>
            <a:r>
              <a:rPr lang="nb-NO" i="0" baseline="0" dirty="0" smtClean="0"/>
              <a:t> </a:t>
            </a:r>
            <a:r>
              <a:rPr lang="nb-NO" i="0" baseline="0" dirty="0" err="1" smtClean="0"/>
              <a:t>ke</a:t>
            </a:r>
            <a:r>
              <a:rPr lang="nb-NO" i="0" baseline="0" dirty="0" smtClean="0"/>
              <a:t> </a:t>
            </a:r>
            <a:r>
              <a:rPr lang="nb-NO" i="0" baseline="0" dirty="0" err="1" smtClean="0"/>
              <a:t>kaamo</a:t>
            </a:r>
            <a:r>
              <a:rPr lang="nb-NO" i="0" baseline="0" dirty="0" smtClean="0"/>
              <a:t> se </a:t>
            </a:r>
            <a:r>
              <a:rPr lang="nb-NO" i="0" baseline="0" dirty="0" err="1" smtClean="0"/>
              <a:t>cut</a:t>
            </a:r>
            <a:r>
              <a:rPr lang="nb-NO" i="0" baseline="0" dirty="0" smtClean="0"/>
              <a:t> </a:t>
            </a:r>
            <a:r>
              <a:rPr lang="nb-NO" i="0" baseline="0" dirty="0" err="1" smtClean="0"/>
              <a:t>na</a:t>
            </a:r>
            <a:r>
              <a:rPr lang="nb-NO" i="0" baseline="0" dirty="0" smtClean="0"/>
              <a:t> ho, to </a:t>
            </a:r>
            <a:r>
              <a:rPr lang="nb-NO" i="0" baseline="0" dirty="0" err="1" smtClean="0"/>
              <a:t>usski</a:t>
            </a:r>
            <a:r>
              <a:rPr lang="nb-NO" i="0" baseline="0" dirty="0" smtClean="0"/>
              <a:t> </a:t>
            </a:r>
            <a:r>
              <a:rPr lang="nb-NO" i="0" baseline="0" dirty="0" err="1" smtClean="0"/>
              <a:t>who</a:t>
            </a:r>
            <a:r>
              <a:rPr lang="nb-NO" i="0" baseline="0" dirty="0" smtClean="0"/>
              <a:t> </a:t>
            </a:r>
            <a:r>
              <a:rPr lang="nb-NO" i="0" baseline="0" dirty="0" err="1" smtClean="0"/>
              <a:t>kamai</a:t>
            </a:r>
            <a:r>
              <a:rPr lang="nb-NO" i="0" baseline="0" dirty="0" smtClean="0"/>
              <a:t> jo </a:t>
            </a:r>
            <a:r>
              <a:rPr lang="nb-NO" i="0" baseline="0" dirty="0" err="1" smtClean="0"/>
              <a:t>iss</a:t>
            </a:r>
            <a:r>
              <a:rPr lang="nb-NO" i="0" baseline="0" dirty="0" smtClean="0"/>
              <a:t> time </a:t>
            </a:r>
            <a:r>
              <a:rPr lang="nb-NO" i="0" baseline="0" dirty="0" err="1" smtClean="0"/>
              <a:t>me</a:t>
            </a:r>
            <a:r>
              <a:rPr lang="nb-NO" i="0" baseline="0" dirty="0" smtClean="0"/>
              <a:t> </a:t>
            </a:r>
            <a:r>
              <a:rPr lang="nb-NO" i="0" baseline="0" dirty="0" err="1" smtClean="0"/>
              <a:t>kamaye</a:t>
            </a:r>
            <a:r>
              <a:rPr lang="nb-NO" i="0" baseline="0" dirty="0" smtClean="0"/>
              <a:t>, </a:t>
            </a:r>
            <a:r>
              <a:rPr lang="nb-NO" i="0" baseline="0" dirty="0" err="1" smtClean="0"/>
              <a:t>who</a:t>
            </a:r>
            <a:r>
              <a:rPr lang="nb-NO" i="0" baseline="0" dirty="0" smtClean="0"/>
              <a:t> </a:t>
            </a:r>
            <a:r>
              <a:rPr lang="nb-NO" i="0" baseline="0" dirty="0" err="1" smtClean="0"/>
              <a:t>haraam</a:t>
            </a:r>
            <a:r>
              <a:rPr lang="nb-NO" i="0" baseline="0" dirty="0" smtClean="0"/>
              <a:t> he. </a:t>
            </a:r>
            <a:r>
              <a:rPr lang="nb-NO" i="0" baseline="0" dirty="0" err="1" smtClean="0"/>
              <a:t>Magar</a:t>
            </a:r>
            <a:r>
              <a:rPr lang="nb-NO" i="0" baseline="0" dirty="0" smtClean="0"/>
              <a:t> </a:t>
            </a:r>
            <a:r>
              <a:rPr lang="nb-NO" i="0" baseline="0" dirty="0" err="1" smtClean="0"/>
              <a:t>yahodiyo</a:t>
            </a:r>
            <a:r>
              <a:rPr lang="nb-NO" i="0" baseline="0" dirty="0" smtClean="0"/>
              <a:t> </a:t>
            </a:r>
            <a:r>
              <a:rPr lang="nb-NO" i="0" baseline="0" dirty="0" err="1" smtClean="0"/>
              <a:t>pe</a:t>
            </a:r>
            <a:r>
              <a:rPr lang="nb-NO" i="0" baseline="0" dirty="0" smtClean="0"/>
              <a:t> </a:t>
            </a:r>
            <a:r>
              <a:rPr lang="nb-NO" i="0" baseline="0" dirty="0" err="1" smtClean="0"/>
              <a:t>poora</a:t>
            </a:r>
            <a:r>
              <a:rPr lang="nb-NO" i="0" baseline="0" dirty="0" smtClean="0"/>
              <a:t> din </a:t>
            </a:r>
            <a:r>
              <a:rPr lang="nb-NO" i="0" baseline="0" dirty="0" err="1" smtClean="0"/>
              <a:t>kamana</a:t>
            </a:r>
            <a:r>
              <a:rPr lang="nb-NO" i="0" baseline="0" dirty="0" smtClean="0"/>
              <a:t> mana </a:t>
            </a:r>
            <a:r>
              <a:rPr lang="nb-NO" i="0" baseline="0" dirty="0" err="1" smtClean="0"/>
              <a:t>tha</a:t>
            </a:r>
            <a:endParaRPr lang="nb-NO" i="0" baseline="0" dirty="0" smtClean="0"/>
          </a:p>
          <a:p>
            <a:pPr lvl="0">
              <a:buFont typeface="Arial" pitchFamily="34" charset="0"/>
              <a:buChar char="•"/>
            </a:pPr>
            <a:r>
              <a:rPr lang="nb-NO" i="0" baseline="0" dirty="0" smtClean="0"/>
              <a:t> Inn </a:t>
            </a:r>
            <a:r>
              <a:rPr lang="nb-NO" i="0" baseline="0" dirty="0" err="1" smtClean="0"/>
              <a:t>ke</a:t>
            </a:r>
            <a:r>
              <a:rPr lang="nb-NO" i="0" baseline="0" dirty="0" smtClean="0"/>
              <a:t> 3 </a:t>
            </a:r>
            <a:r>
              <a:rPr lang="nb-NO" i="0" baseline="0" dirty="0" err="1" smtClean="0"/>
              <a:t>gruh</a:t>
            </a:r>
            <a:r>
              <a:rPr lang="nb-NO" i="0" baseline="0" dirty="0" smtClean="0"/>
              <a:t> </a:t>
            </a:r>
            <a:r>
              <a:rPr lang="nb-NO" i="0" baseline="0" dirty="0" err="1" smtClean="0"/>
              <a:t>hogaye</a:t>
            </a:r>
            <a:r>
              <a:rPr lang="nb-NO" i="0" baseline="0" dirty="0" smtClean="0"/>
              <a:t> </a:t>
            </a:r>
            <a:r>
              <a:rPr lang="nb-NO" i="0" baseline="0" dirty="0" err="1" smtClean="0"/>
              <a:t>iss</a:t>
            </a:r>
            <a:r>
              <a:rPr lang="nb-NO" i="0" baseline="0" dirty="0" smtClean="0"/>
              <a:t> </a:t>
            </a:r>
            <a:r>
              <a:rPr lang="nb-NO" i="0" baseline="0" dirty="0" err="1" smtClean="0"/>
              <a:t>waqya</a:t>
            </a:r>
            <a:r>
              <a:rPr lang="nb-NO" i="0" baseline="0" dirty="0" smtClean="0"/>
              <a:t> </a:t>
            </a:r>
            <a:r>
              <a:rPr lang="nb-NO" i="0" baseline="0" dirty="0" err="1" smtClean="0"/>
              <a:t>ke</a:t>
            </a:r>
            <a:r>
              <a:rPr lang="nb-NO" i="0" baseline="0" dirty="0" smtClean="0"/>
              <a:t> </a:t>
            </a:r>
            <a:r>
              <a:rPr lang="nb-NO" i="0" baseline="0" dirty="0" err="1" smtClean="0"/>
              <a:t>baad</a:t>
            </a:r>
            <a:r>
              <a:rPr lang="nb-NO" i="0" baseline="0" dirty="0" smtClean="0"/>
              <a:t>: 1) </a:t>
            </a:r>
            <a:r>
              <a:rPr lang="nb-NO" i="0" baseline="0" dirty="0" err="1" smtClean="0"/>
              <a:t>jinho</a:t>
            </a:r>
            <a:r>
              <a:rPr lang="nb-NO" i="0" baseline="0" dirty="0" smtClean="0"/>
              <a:t> ne hila </a:t>
            </a:r>
            <a:r>
              <a:rPr lang="nb-NO" i="0" baseline="0" dirty="0" err="1" smtClean="0"/>
              <a:t>kiya</a:t>
            </a:r>
            <a:r>
              <a:rPr lang="nb-NO" i="0" baseline="0" dirty="0" smtClean="0"/>
              <a:t> 2) </a:t>
            </a:r>
            <a:r>
              <a:rPr lang="nb-NO" i="0" baseline="0" dirty="0" err="1" smtClean="0"/>
              <a:t>jinho</a:t>
            </a:r>
            <a:r>
              <a:rPr lang="nb-NO" i="0" baseline="0" dirty="0" smtClean="0"/>
              <a:t> ne </a:t>
            </a:r>
            <a:r>
              <a:rPr lang="nb-NO" i="0" baseline="0" dirty="0" err="1" smtClean="0"/>
              <a:t>inhe</a:t>
            </a:r>
            <a:r>
              <a:rPr lang="nb-NO" i="0" baseline="0" dirty="0" smtClean="0"/>
              <a:t> mana </a:t>
            </a:r>
            <a:r>
              <a:rPr lang="nb-NO" i="0" baseline="0" dirty="0" err="1" smtClean="0"/>
              <a:t>kiya</a:t>
            </a:r>
            <a:r>
              <a:rPr lang="nb-NO" i="0" baseline="0" dirty="0" smtClean="0"/>
              <a:t> 3) </a:t>
            </a:r>
            <a:r>
              <a:rPr lang="nb-NO" i="0" baseline="0" dirty="0" err="1" smtClean="0"/>
              <a:t>na</a:t>
            </a:r>
            <a:r>
              <a:rPr lang="nb-NO" i="0" baseline="0" dirty="0" smtClean="0"/>
              <a:t> mana </a:t>
            </a:r>
            <a:r>
              <a:rPr lang="nb-NO" i="0" baseline="0" dirty="0" err="1" smtClean="0"/>
              <a:t>kiya</a:t>
            </a:r>
            <a:r>
              <a:rPr lang="nb-NO" i="0" baseline="0" dirty="0" smtClean="0"/>
              <a:t>, </a:t>
            </a:r>
            <a:r>
              <a:rPr lang="nb-NO" i="0" baseline="0" dirty="0" err="1" smtClean="0"/>
              <a:t>na</a:t>
            </a:r>
            <a:r>
              <a:rPr lang="nb-NO" i="0" baseline="0" dirty="0" smtClean="0"/>
              <a:t> </a:t>
            </a:r>
            <a:r>
              <a:rPr lang="nb-NO" i="0" baseline="0" dirty="0" err="1" smtClean="0"/>
              <a:t>kuch</a:t>
            </a:r>
            <a:r>
              <a:rPr lang="nb-NO" i="0" baseline="0" dirty="0" smtClean="0"/>
              <a:t> </a:t>
            </a:r>
            <a:r>
              <a:rPr lang="nb-NO" i="0" baseline="0" dirty="0" err="1" smtClean="0"/>
              <a:t>kaha</a:t>
            </a:r>
            <a:endParaRPr lang="nb-NO" i="0" baseline="0" dirty="0" smtClean="0"/>
          </a:p>
          <a:p>
            <a:pPr lvl="1">
              <a:buFont typeface="Arial" pitchFamily="34" charset="0"/>
              <a:buChar char="•"/>
            </a:pPr>
            <a:r>
              <a:rPr lang="nb-NO" i="0" baseline="0" dirty="0" smtClean="0"/>
              <a:t> </a:t>
            </a:r>
            <a:r>
              <a:rPr lang="nb-NO" i="0" baseline="0" dirty="0" err="1" smtClean="0"/>
              <a:t>Aap</a:t>
            </a:r>
            <a:r>
              <a:rPr lang="nb-NO" i="0" baseline="0" dirty="0" smtClean="0"/>
              <a:t> </a:t>
            </a:r>
            <a:r>
              <a:rPr lang="nb-NO" i="0" baseline="0" dirty="0" err="1" smtClean="0"/>
              <a:t>ko</a:t>
            </a:r>
            <a:r>
              <a:rPr lang="nb-NO" i="0" baseline="0" dirty="0" smtClean="0"/>
              <a:t> </a:t>
            </a:r>
            <a:r>
              <a:rPr lang="nb-NO" i="0" baseline="0" dirty="0" err="1" smtClean="0"/>
              <a:t>aaj</a:t>
            </a:r>
            <a:r>
              <a:rPr lang="nb-NO" i="0" baseline="0" dirty="0" smtClean="0"/>
              <a:t> </a:t>
            </a:r>
            <a:r>
              <a:rPr lang="nb-NO" i="0" baseline="0" dirty="0" err="1" smtClean="0"/>
              <a:t>bhi</a:t>
            </a:r>
            <a:r>
              <a:rPr lang="nb-NO" i="0" baseline="0" dirty="0" smtClean="0"/>
              <a:t> ese 3 </a:t>
            </a:r>
            <a:r>
              <a:rPr lang="nb-NO" i="0" baseline="0" dirty="0" err="1" smtClean="0"/>
              <a:t>gurh</a:t>
            </a:r>
            <a:r>
              <a:rPr lang="nb-NO" i="0" baseline="0" dirty="0" smtClean="0"/>
              <a:t> </a:t>
            </a:r>
            <a:r>
              <a:rPr lang="nb-NO" i="0" baseline="0" dirty="0" err="1" smtClean="0"/>
              <a:t>milenge</a:t>
            </a:r>
            <a:endParaRPr lang="nb-NO" i="0" baseline="0" dirty="0" smtClean="0"/>
          </a:p>
          <a:p>
            <a:pPr lvl="0">
              <a:buFont typeface="Arial" pitchFamily="34" charset="0"/>
              <a:buChar char="•"/>
            </a:pPr>
            <a:r>
              <a:rPr lang="nb-NO" i="0" baseline="0" dirty="0" smtClean="0"/>
              <a:t> </a:t>
            </a:r>
            <a:r>
              <a:rPr lang="nb-NO" i="1" baseline="0" dirty="0" err="1" smtClean="0"/>
              <a:t>Qiradatunn</a:t>
            </a:r>
            <a:r>
              <a:rPr lang="nb-NO" i="0" baseline="0" dirty="0" smtClean="0"/>
              <a:t> = aper</a:t>
            </a:r>
          </a:p>
          <a:p>
            <a:pPr lvl="0">
              <a:buFont typeface="Arial" pitchFamily="34" charset="0"/>
              <a:buChar char="•"/>
            </a:pPr>
            <a:r>
              <a:rPr lang="nb-NO" i="0" baseline="0" dirty="0" smtClean="0"/>
              <a:t> Jo </a:t>
            </a:r>
            <a:r>
              <a:rPr lang="nb-NO" i="0" baseline="0" dirty="0" err="1" smtClean="0"/>
              <a:t>bandar</a:t>
            </a:r>
            <a:r>
              <a:rPr lang="nb-NO" i="0" baseline="0" dirty="0" smtClean="0"/>
              <a:t> </a:t>
            </a:r>
            <a:r>
              <a:rPr lang="nb-NO" i="0" baseline="0" dirty="0" err="1" smtClean="0"/>
              <a:t>banaye</a:t>
            </a:r>
            <a:r>
              <a:rPr lang="nb-NO" i="0" baseline="0" dirty="0" smtClean="0"/>
              <a:t> </a:t>
            </a:r>
            <a:r>
              <a:rPr lang="nb-NO" i="0" baseline="0" dirty="0" err="1" smtClean="0"/>
              <a:t>gaye</a:t>
            </a:r>
            <a:r>
              <a:rPr lang="nb-NO" i="0" baseline="0" dirty="0" smtClean="0"/>
              <a:t> </a:t>
            </a:r>
            <a:r>
              <a:rPr lang="nb-NO" i="0" baseline="0" dirty="0" err="1" smtClean="0"/>
              <a:t>the</a:t>
            </a:r>
            <a:r>
              <a:rPr lang="nb-NO" i="0" baseline="0" dirty="0" smtClean="0"/>
              <a:t> unn </a:t>
            </a:r>
            <a:r>
              <a:rPr lang="nb-NO" i="0" baseline="0" dirty="0" err="1" smtClean="0"/>
              <a:t>ki</a:t>
            </a:r>
            <a:r>
              <a:rPr lang="nb-NO" i="0" baseline="0" dirty="0" smtClean="0"/>
              <a:t> 3 din se </a:t>
            </a:r>
            <a:r>
              <a:rPr lang="nb-NO" i="0" baseline="0" dirty="0" err="1" smtClean="0"/>
              <a:t>zyaada</a:t>
            </a:r>
            <a:r>
              <a:rPr lang="nb-NO" i="0" baseline="0" dirty="0" smtClean="0"/>
              <a:t> nasal </a:t>
            </a:r>
            <a:r>
              <a:rPr lang="nb-NO" i="0" baseline="0" dirty="0" err="1" smtClean="0"/>
              <a:t>na</a:t>
            </a:r>
            <a:r>
              <a:rPr lang="nb-NO" i="0" baseline="0" dirty="0" smtClean="0"/>
              <a:t> </a:t>
            </a:r>
            <a:r>
              <a:rPr lang="nb-NO" i="0" baseline="0" dirty="0" err="1" smtClean="0"/>
              <a:t>rahi</a:t>
            </a:r>
            <a:endParaRPr lang="nb-NO" i="0" baseline="0" dirty="0" smtClean="0"/>
          </a:p>
          <a:p>
            <a:pPr lvl="1">
              <a:buFont typeface="Arial" pitchFamily="34" charset="0"/>
              <a:buChar char="•"/>
            </a:pPr>
            <a:r>
              <a:rPr lang="nb-NO" i="0" baseline="0" dirty="0" smtClean="0"/>
              <a:t> Bandar hi </a:t>
            </a:r>
            <a:r>
              <a:rPr lang="nb-NO" i="0" baseline="0" dirty="0" err="1" smtClean="0"/>
              <a:t>kion</a:t>
            </a:r>
            <a:r>
              <a:rPr lang="nb-NO" i="0" baseline="0" dirty="0" smtClean="0"/>
              <a:t> </a:t>
            </a:r>
            <a:r>
              <a:rPr lang="nb-NO" i="0" baseline="0" dirty="0" err="1" smtClean="0"/>
              <a:t>banaya</a:t>
            </a:r>
            <a:r>
              <a:rPr lang="nb-NO" i="0" baseline="0" dirty="0" smtClean="0"/>
              <a:t>? 1) </a:t>
            </a:r>
            <a:r>
              <a:rPr lang="nb-NO" i="0" baseline="0" dirty="0" err="1" smtClean="0"/>
              <a:t>nakle</a:t>
            </a:r>
            <a:r>
              <a:rPr lang="nb-NO" i="0" baseline="0" dirty="0" smtClean="0"/>
              <a:t> utarte </a:t>
            </a:r>
            <a:r>
              <a:rPr lang="nb-NO" i="0" baseline="0" dirty="0" err="1" smtClean="0"/>
              <a:t>the</a:t>
            </a:r>
            <a:r>
              <a:rPr lang="nb-NO" i="0" baseline="0" dirty="0" smtClean="0"/>
              <a:t> 2) harr </a:t>
            </a:r>
            <a:r>
              <a:rPr lang="nb-NO" i="0" baseline="0" dirty="0" err="1" smtClean="0"/>
              <a:t>cheez</a:t>
            </a:r>
            <a:r>
              <a:rPr lang="nb-NO" i="0" baseline="0" dirty="0" smtClean="0"/>
              <a:t> </a:t>
            </a:r>
            <a:r>
              <a:rPr lang="nb-NO" i="0" baseline="0" dirty="0" err="1" smtClean="0"/>
              <a:t>ko</a:t>
            </a:r>
            <a:r>
              <a:rPr lang="nb-NO" i="0" baseline="0" dirty="0" smtClean="0"/>
              <a:t> </a:t>
            </a:r>
            <a:r>
              <a:rPr lang="nb-NO" i="0" baseline="0" dirty="0" err="1" smtClean="0"/>
              <a:t>mazakh</a:t>
            </a:r>
            <a:r>
              <a:rPr lang="nb-NO" i="0" baseline="0" dirty="0" smtClean="0"/>
              <a:t> </a:t>
            </a:r>
            <a:r>
              <a:rPr lang="nb-NO" i="0" baseline="0" dirty="0" err="1" smtClean="0"/>
              <a:t>leta</a:t>
            </a:r>
            <a:r>
              <a:rPr lang="nb-NO" i="0" baseline="0" dirty="0" smtClean="0"/>
              <a:t> he, </a:t>
            </a:r>
            <a:r>
              <a:rPr lang="nb-NO" i="0" baseline="0" dirty="0" err="1" smtClean="0"/>
              <a:t>serios</a:t>
            </a:r>
            <a:r>
              <a:rPr lang="nb-NO" i="0" baseline="0" dirty="0" smtClean="0"/>
              <a:t> </a:t>
            </a:r>
            <a:r>
              <a:rPr lang="nb-NO" i="0" baseline="0" dirty="0" err="1" smtClean="0"/>
              <a:t>nahin</a:t>
            </a:r>
            <a:r>
              <a:rPr lang="nb-NO" i="0" baseline="0" dirty="0" smtClean="0"/>
              <a:t> </a:t>
            </a:r>
            <a:r>
              <a:rPr lang="nb-NO" i="0" baseline="0" dirty="0" err="1" smtClean="0"/>
              <a:t>leta</a:t>
            </a:r>
            <a:r>
              <a:rPr lang="nb-NO" i="0" baseline="0" dirty="0" smtClean="0"/>
              <a:t> osv. </a:t>
            </a:r>
          </a:p>
          <a:p>
            <a:pPr lvl="0">
              <a:buFont typeface="Arial" pitchFamily="34" charset="0"/>
              <a:buChar char="•"/>
            </a:pPr>
            <a:r>
              <a:rPr lang="nb-NO" i="0" baseline="0" dirty="0" smtClean="0"/>
              <a:t> </a:t>
            </a:r>
            <a:r>
              <a:rPr lang="nb-NO" i="0" baseline="0" dirty="0" err="1" smtClean="0"/>
              <a:t>Rivayaat</a:t>
            </a:r>
            <a:r>
              <a:rPr lang="nb-NO" i="0" baseline="0" dirty="0" smtClean="0"/>
              <a:t>: </a:t>
            </a:r>
            <a:r>
              <a:rPr lang="nb-NO" i="0" baseline="0" dirty="0" err="1" smtClean="0"/>
              <a:t>kuch</a:t>
            </a:r>
            <a:r>
              <a:rPr lang="nb-NO" i="0" baseline="0" dirty="0" smtClean="0"/>
              <a:t> ese </a:t>
            </a:r>
            <a:r>
              <a:rPr lang="nb-NO" i="0" baseline="0" dirty="0" err="1" smtClean="0"/>
              <a:t>loog</a:t>
            </a:r>
            <a:r>
              <a:rPr lang="nb-NO" i="0" baseline="0" dirty="0" smtClean="0"/>
              <a:t> </a:t>
            </a:r>
            <a:r>
              <a:rPr lang="nb-NO" i="0" baseline="0" dirty="0" err="1" smtClean="0"/>
              <a:t>honge</a:t>
            </a:r>
            <a:r>
              <a:rPr lang="nb-NO" i="0" baseline="0" dirty="0" smtClean="0"/>
              <a:t> </a:t>
            </a:r>
            <a:r>
              <a:rPr lang="nb-NO" i="0" baseline="0" dirty="0" err="1" smtClean="0"/>
              <a:t>musalmano</a:t>
            </a:r>
            <a:r>
              <a:rPr lang="nb-NO" i="0" baseline="0" dirty="0" smtClean="0"/>
              <a:t> </a:t>
            </a:r>
            <a:r>
              <a:rPr lang="nb-NO" i="0" baseline="0" dirty="0" err="1" smtClean="0"/>
              <a:t>me</a:t>
            </a:r>
            <a:r>
              <a:rPr lang="nb-NO" i="0" baseline="0" dirty="0" smtClean="0"/>
              <a:t>, jo </a:t>
            </a:r>
            <a:r>
              <a:rPr lang="nb-NO" i="0" baseline="0" dirty="0" err="1" smtClean="0"/>
              <a:t>khanzeer</a:t>
            </a:r>
            <a:r>
              <a:rPr lang="nb-NO" i="0" baseline="0" dirty="0" smtClean="0"/>
              <a:t> bane </a:t>
            </a:r>
            <a:r>
              <a:rPr lang="nb-NO" i="0" baseline="0" dirty="0" err="1" smtClean="0"/>
              <a:t>ge</a:t>
            </a:r>
            <a:r>
              <a:rPr lang="nb-NO" i="0" baseline="0" dirty="0" smtClean="0"/>
              <a:t> </a:t>
            </a:r>
            <a:r>
              <a:rPr lang="nb-NO" i="0" baseline="0" dirty="0" err="1" smtClean="0"/>
              <a:t>Qayamat</a:t>
            </a:r>
            <a:r>
              <a:rPr lang="nb-NO" i="0" baseline="0" dirty="0" smtClean="0"/>
              <a:t> </a:t>
            </a:r>
            <a:r>
              <a:rPr lang="nb-NO" i="0" baseline="0" dirty="0" err="1" smtClean="0"/>
              <a:t>ke</a:t>
            </a:r>
            <a:r>
              <a:rPr lang="nb-NO" i="0" baseline="0" dirty="0" smtClean="0"/>
              <a:t> </a:t>
            </a:r>
            <a:r>
              <a:rPr lang="nb-NO" i="0" baseline="0" dirty="0" err="1" smtClean="0"/>
              <a:t>qareeb</a:t>
            </a:r>
            <a:r>
              <a:rPr lang="nb-NO" i="0" baseline="0" dirty="0" smtClean="0"/>
              <a:t>.</a:t>
            </a:r>
          </a:p>
          <a:p>
            <a:pPr lvl="1">
              <a:buFont typeface="Arial" pitchFamily="34" charset="0"/>
              <a:buChar char="•"/>
            </a:pPr>
            <a:r>
              <a:rPr lang="nb-NO" i="0" baseline="0" dirty="0" err="1" smtClean="0"/>
              <a:t>Qayamat</a:t>
            </a:r>
            <a:r>
              <a:rPr lang="nb-NO" i="0" baseline="0" dirty="0" smtClean="0"/>
              <a:t> </a:t>
            </a:r>
            <a:r>
              <a:rPr lang="nb-NO" i="0" baseline="0" dirty="0" err="1" smtClean="0"/>
              <a:t>ke</a:t>
            </a:r>
            <a:r>
              <a:rPr lang="nb-NO" i="0" baseline="0" dirty="0" smtClean="0"/>
              <a:t> </a:t>
            </a:r>
            <a:r>
              <a:rPr lang="nb-NO" i="0" baseline="0" dirty="0" err="1" smtClean="0"/>
              <a:t>qareeb</a:t>
            </a:r>
            <a:r>
              <a:rPr lang="nb-NO" i="0" baseline="0" dirty="0" smtClean="0"/>
              <a:t> </a:t>
            </a:r>
            <a:r>
              <a:rPr lang="nb-NO" i="0" baseline="0" dirty="0" err="1" smtClean="0"/>
              <a:t>kuch</a:t>
            </a:r>
            <a:r>
              <a:rPr lang="nb-NO" i="0" baseline="0" dirty="0" smtClean="0"/>
              <a:t> </a:t>
            </a:r>
            <a:r>
              <a:rPr lang="nb-NO" i="0" baseline="0" dirty="0" err="1" smtClean="0"/>
              <a:t>musalman</a:t>
            </a:r>
            <a:r>
              <a:rPr lang="nb-NO" i="0" baseline="0" dirty="0" smtClean="0"/>
              <a:t> </a:t>
            </a:r>
            <a:r>
              <a:rPr lang="nb-NO" i="0" baseline="0" dirty="0" err="1" smtClean="0"/>
              <a:t>bhi</a:t>
            </a:r>
            <a:r>
              <a:rPr lang="nb-NO" i="0" baseline="0" dirty="0" smtClean="0"/>
              <a:t> </a:t>
            </a:r>
            <a:r>
              <a:rPr lang="nb-NO" i="0" baseline="0" dirty="0" err="1" smtClean="0"/>
              <a:t>bandar</a:t>
            </a:r>
            <a:r>
              <a:rPr lang="nb-NO" i="0" baseline="0" dirty="0" smtClean="0"/>
              <a:t> bane </a:t>
            </a:r>
            <a:r>
              <a:rPr lang="nb-NO" i="0" baseline="0" dirty="0" err="1" smtClean="0"/>
              <a:t>ge</a:t>
            </a:r>
            <a:r>
              <a:rPr lang="nb-NO" i="0" baseline="0" dirty="0" smtClean="0"/>
              <a:t> (?)</a:t>
            </a:r>
          </a:p>
          <a:p>
            <a:pPr lvl="0">
              <a:buFont typeface="Arial" pitchFamily="34" charset="0"/>
              <a:buChar char="•"/>
            </a:pPr>
            <a:r>
              <a:rPr lang="nb-NO" i="0" baseline="0" dirty="0" smtClean="0"/>
              <a:t> </a:t>
            </a:r>
            <a:r>
              <a:rPr lang="nb-NO" i="0" baseline="0" dirty="0" err="1" smtClean="0"/>
              <a:t>Hadith</a:t>
            </a:r>
            <a:r>
              <a:rPr lang="nb-NO" i="0" baseline="0" dirty="0" smtClean="0"/>
              <a:t>: </a:t>
            </a:r>
            <a:r>
              <a:rPr lang="nb-NO" i="0" baseline="0" dirty="0" err="1" smtClean="0"/>
              <a:t>meri</a:t>
            </a:r>
            <a:r>
              <a:rPr lang="nb-NO" i="0" baseline="0" dirty="0" smtClean="0"/>
              <a:t> </a:t>
            </a:r>
            <a:r>
              <a:rPr lang="nb-NO" i="0" baseline="0" dirty="0" err="1" smtClean="0"/>
              <a:t>ummat</a:t>
            </a:r>
            <a:r>
              <a:rPr lang="nb-NO" i="0" baseline="0" dirty="0" smtClean="0"/>
              <a:t> </a:t>
            </a:r>
            <a:r>
              <a:rPr lang="nb-NO" i="0" baseline="0" dirty="0" err="1" smtClean="0"/>
              <a:t>ke</a:t>
            </a:r>
            <a:r>
              <a:rPr lang="nb-NO" i="0" baseline="0" dirty="0" smtClean="0"/>
              <a:t> </a:t>
            </a:r>
            <a:r>
              <a:rPr lang="nb-NO" i="0" baseline="0" dirty="0" err="1" smtClean="0"/>
              <a:t>kuch</a:t>
            </a:r>
            <a:r>
              <a:rPr lang="nb-NO" i="0" baseline="0" dirty="0" smtClean="0"/>
              <a:t> </a:t>
            </a:r>
            <a:r>
              <a:rPr lang="nb-NO" i="0" baseline="0" dirty="0" err="1" smtClean="0"/>
              <a:t>loog</a:t>
            </a:r>
            <a:r>
              <a:rPr lang="nb-NO" i="0" baseline="0" dirty="0" smtClean="0"/>
              <a:t> </a:t>
            </a:r>
            <a:r>
              <a:rPr lang="nb-NO" i="0" baseline="0" dirty="0" err="1" smtClean="0"/>
              <a:t>sharaab</a:t>
            </a:r>
            <a:r>
              <a:rPr lang="nb-NO" i="0" baseline="0" dirty="0" smtClean="0"/>
              <a:t> ka </a:t>
            </a:r>
            <a:r>
              <a:rPr lang="nb-NO" i="0" baseline="0" dirty="0" err="1" smtClean="0"/>
              <a:t>naam</a:t>
            </a:r>
            <a:r>
              <a:rPr lang="nb-NO" i="0" baseline="0" dirty="0" smtClean="0"/>
              <a:t> </a:t>
            </a:r>
            <a:r>
              <a:rPr lang="nb-NO" i="0" baseline="0" dirty="0" err="1" smtClean="0"/>
              <a:t>badall</a:t>
            </a:r>
            <a:r>
              <a:rPr lang="nb-NO" i="0" baseline="0" dirty="0" smtClean="0"/>
              <a:t> </a:t>
            </a:r>
            <a:r>
              <a:rPr lang="nb-NO" i="0" baseline="0" dirty="0" err="1" smtClean="0"/>
              <a:t>ke</a:t>
            </a:r>
            <a:r>
              <a:rPr lang="nb-NO" i="0" baseline="0" dirty="0" smtClean="0"/>
              <a:t>, usse </a:t>
            </a:r>
            <a:r>
              <a:rPr lang="nb-NO" i="0" baseline="0" dirty="0" err="1" smtClean="0"/>
              <a:t>piyenge</a:t>
            </a:r>
            <a:r>
              <a:rPr lang="nb-NO" i="0" baseline="0" dirty="0" smtClean="0"/>
              <a:t>. </a:t>
            </a:r>
            <a:r>
              <a:rPr lang="nb-NO" i="0" baseline="0" dirty="0" err="1" smtClean="0"/>
              <a:t>Kuch</a:t>
            </a:r>
            <a:r>
              <a:rPr lang="nb-NO" i="0" baseline="0" dirty="0" smtClean="0"/>
              <a:t> </a:t>
            </a:r>
            <a:r>
              <a:rPr lang="nb-NO" i="0" baseline="0" dirty="0" err="1" smtClean="0"/>
              <a:t>ghane</a:t>
            </a:r>
            <a:r>
              <a:rPr lang="nb-NO" i="0" baseline="0" dirty="0" smtClean="0"/>
              <a:t> ka </a:t>
            </a:r>
            <a:r>
              <a:rPr lang="nb-NO" i="0" baseline="0" dirty="0" err="1" smtClean="0"/>
              <a:t>naam</a:t>
            </a:r>
            <a:r>
              <a:rPr lang="nb-NO" i="0" baseline="0" dirty="0" smtClean="0"/>
              <a:t> </a:t>
            </a:r>
            <a:r>
              <a:rPr lang="nb-NO" i="0" baseline="0" dirty="0" err="1" smtClean="0"/>
              <a:t>badall</a:t>
            </a:r>
            <a:r>
              <a:rPr lang="nb-NO" i="0" baseline="0" dirty="0" smtClean="0"/>
              <a:t> </a:t>
            </a:r>
            <a:r>
              <a:rPr lang="nb-NO" i="0" baseline="0" dirty="0" err="1" smtClean="0"/>
              <a:t>ke</a:t>
            </a:r>
            <a:r>
              <a:rPr lang="nb-NO" i="0" baseline="0" dirty="0" smtClean="0"/>
              <a:t> usse </a:t>
            </a:r>
            <a:r>
              <a:rPr lang="nb-NO" i="0" baseline="0" dirty="0" err="1" smtClean="0"/>
              <a:t>jaiz</a:t>
            </a:r>
            <a:r>
              <a:rPr lang="nb-NO" i="0" baseline="0" dirty="0" smtClean="0"/>
              <a:t> </a:t>
            </a:r>
            <a:r>
              <a:rPr lang="nb-NO" i="0" baseline="0" dirty="0" err="1" smtClean="0"/>
              <a:t>karr</a:t>
            </a:r>
            <a:r>
              <a:rPr lang="nb-NO" i="0" baseline="0" dirty="0" smtClean="0"/>
              <a:t> lenge. Osv. </a:t>
            </a:r>
          </a:p>
          <a:p>
            <a:pPr lvl="0">
              <a:buFont typeface="Arial" pitchFamily="34" charset="0"/>
              <a:buChar char="•"/>
            </a:pPr>
            <a:r>
              <a:rPr lang="nb-NO" i="0" baseline="0" dirty="0" smtClean="0"/>
              <a:t> </a:t>
            </a:r>
            <a:r>
              <a:rPr lang="nb-NO" i="0" baseline="0" dirty="0" err="1" smtClean="0"/>
              <a:t>Qayamat</a:t>
            </a:r>
            <a:r>
              <a:rPr lang="nb-NO" i="0" baseline="0" dirty="0" smtClean="0"/>
              <a:t> </a:t>
            </a:r>
            <a:r>
              <a:rPr lang="nb-NO" i="0" baseline="0" dirty="0" err="1" smtClean="0"/>
              <a:t>ke</a:t>
            </a:r>
            <a:r>
              <a:rPr lang="nb-NO" i="0" baseline="0" dirty="0" smtClean="0"/>
              <a:t> din jo </a:t>
            </a:r>
            <a:r>
              <a:rPr lang="nb-NO" i="0" baseline="0" dirty="0" err="1" smtClean="0"/>
              <a:t>chughliya</a:t>
            </a:r>
            <a:r>
              <a:rPr lang="nb-NO" i="0" baseline="0" dirty="0" smtClean="0"/>
              <a:t> og lignende ka </a:t>
            </a:r>
            <a:r>
              <a:rPr lang="nb-NO" i="0" baseline="0" dirty="0" err="1" smtClean="0"/>
              <a:t>amal</a:t>
            </a:r>
            <a:r>
              <a:rPr lang="nb-NO" i="0" baseline="0" dirty="0" smtClean="0"/>
              <a:t> karte he, to </a:t>
            </a:r>
            <a:r>
              <a:rPr lang="nb-NO" i="0" baseline="0" dirty="0" err="1" smtClean="0"/>
              <a:t>wh</a:t>
            </a:r>
            <a:r>
              <a:rPr lang="nb-NO" i="0" baseline="0" dirty="0" smtClean="0"/>
              <a:t> </a:t>
            </a:r>
            <a:r>
              <a:rPr lang="nb-NO" i="0" baseline="0" dirty="0" err="1" smtClean="0"/>
              <a:t>Qayamat</a:t>
            </a:r>
            <a:r>
              <a:rPr lang="nb-NO" i="0" baseline="0" dirty="0" smtClean="0"/>
              <a:t> </a:t>
            </a:r>
            <a:r>
              <a:rPr lang="nb-NO" i="0" baseline="0" dirty="0" err="1" smtClean="0"/>
              <a:t>ke</a:t>
            </a:r>
            <a:r>
              <a:rPr lang="nb-NO" i="0" baseline="0" dirty="0" smtClean="0"/>
              <a:t> din </a:t>
            </a:r>
            <a:r>
              <a:rPr lang="nb-NO" i="0" baseline="0" dirty="0" err="1" smtClean="0"/>
              <a:t>dog’s</a:t>
            </a:r>
            <a:r>
              <a:rPr lang="nb-NO" i="0" baseline="0" dirty="0" smtClean="0"/>
              <a:t> </a:t>
            </a:r>
            <a:r>
              <a:rPr lang="nb-NO" i="0" baseline="0" dirty="0" err="1" smtClean="0"/>
              <a:t>ki</a:t>
            </a:r>
            <a:r>
              <a:rPr lang="nb-NO" i="0" baseline="0" dirty="0" smtClean="0"/>
              <a:t> </a:t>
            </a:r>
            <a:r>
              <a:rPr lang="nb-NO" i="0" baseline="0" dirty="0" err="1" smtClean="0"/>
              <a:t>shaklo</a:t>
            </a:r>
            <a:r>
              <a:rPr lang="nb-NO" i="0" baseline="0" dirty="0" smtClean="0"/>
              <a:t> </a:t>
            </a:r>
            <a:r>
              <a:rPr lang="nb-NO" i="0" baseline="0" dirty="0" err="1" smtClean="0"/>
              <a:t>me</a:t>
            </a:r>
            <a:r>
              <a:rPr lang="nb-NO" i="0" baseline="0" dirty="0" smtClean="0"/>
              <a:t> </a:t>
            </a:r>
            <a:r>
              <a:rPr lang="nb-NO" i="0" baseline="0" dirty="0" err="1" smtClean="0"/>
              <a:t>honge</a:t>
            </a:r>
            <a:endParaRPr lang="nb-NO" i="0" baseline="0" dirty="0" smtClean="0"/>
          </a:p>
          <a:p>
            <a:pPr lvl="0">
              <a:buFont typeface="Arial" pitchFamily="34" charset="0"/>
              <a:buChar char="•"/>
            </a:pPr>
            <a:r>
              <a:rPr lang="nb-NO" i="0" baseline="0" dirty="0" err="1" smtClean="0"/>
              <a:t>Tibret</a:t>
            </a:r>
            <a:r>
              <a:rPr lang="nb-NO" i="0" baseline="0" dirty="0" smtClean="0"/>
              <a:t> (?) </a:t>
            </a:r>
            <a:r>
              <a:rPr lang="nb-NO" i="0" baseline="0" dirty="0" err="1" smtClean="0"/>
              <a:t>naam</a:t>
            </a:r>
            <a:r>
              <a:rPr lang="nb-NO" i="0" baseline="0" dirty="0" smtClean="0"/>
              <a:t> </a:t>
            </a:r>
            <a:r>
              <a:rPr lang="nb-NO" i="0" baseline="0" dirty="0" err="1" smtClean="0"/>
              <a:t>ki</a:t>
            </a:r>
            <a:r>
              <a:rPr lang="nb-NO" i="0" baseline="0" dirty="0" smtClean="0"/>
              <a:t> </a:t>
            </a:r>
            <a:r>
              <a:rPr lang="nb-NO" i="0" baseline="0" dirty="0" err="1" smtClean="0"/>
              <a:t>jagah</a:t>
            </a:r>
            <a:r>
              <a:rPr lang="nb-NO" i="0" baseline="0" dirty="0" smtClean="0"/>
              <a:t> </a:t>
            </a:r>
            <a:r>
              <a:rPr lang="nb-NO" i="0" baseline="0" dirty="0" err="1" smtClean="0"/>
              <a:t>me</a:t>
            </a:r>
            <a:r>
              <a:rPr lang="nb-NO" i="0" baseline="0" dirty="0" smtClean="0"/>
              <a:t> </a:t>
            </a:r>
            <a:r>
              <a:rPr lang="nb-NO" i="0" baseline="0" dirty="0" err="1" smtClean="0"/>
              <a:t>kuch</a:t>
            </a:r>
            <a:r>
              <a:rPr lang="nb-NO" i="0" baseline="0" dirty="0" smtClean="0"/>
              <a:t> </a:t>
            </a:r>
            <a:r>
              <a:rPr lang="nb-NO" i="0" baseline="0" dirty="0" err="1" smtClean="0"/>
              <a:t>loog</a:t>
            </a:r>
            <a:r>
              <a:rPr lang="nb-NO" i="0" baseline="0" dirty="0" smtClean="0"/>
              <a:t> </a:t>
            </a:r>
            <a:r>
              <a:rPr lang="nb-NO" i="0" baseline="0" dirty="0" err="1" smtClean="0"/>
              <a:t>bandar</a:t>
            </a:r>
            <a:r>
              <a:rPr lang="nb-NO" i="0" baseline="0" dirty="0" smtClean="0"/>
              <a:t> bann </a:t>
            </a:r>
            <a:r>
              <a:rPr lang="nb-NO" i="0" baseline="0" dirty="0" err="1" smtClean="0"/>
              <a:t>gaye</a:t>
            </a:r>
            <a:endParaRPr lang="nb-NO" i="0" baseline="0" dirty="0" smtClean="0"/>
          </a:p>
          <a:p>
            <a:pPr lvl="0">
              <a:buFont typeface="Arial" pitchFamily="34" charset="0"/>
              <a:buChar char="•"/>
            </a:pPr>
            <a:endParaRPr lang="nb-NO" i="0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49332D-11D4-4768-AD1E-73951FEDF4FD}" type="slidenum">
              <a:rPr lang="nb-NO" smtClean="0"/>
              <a:pPr/>
              <a:t>15</a:t>
            </a:fld>
            <a:endParaRPr lang="nb-NO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nb-NO" sz="1000" dirty="0" smtClean="0"/>
              <a:t> </a:t>
            </a:r>
            <a:r>
              <a:rPr lang="nb-NO" sz="1000" dirty="0" err="1" smtClean="0"/>
              <a:t>Iss</a:t>
            </a:r>
            <a:r>
              <a:rPr lang="nb-NO" sz="1000" baseline="0" dirty="0" smtClean="0"/>
              <a:t> </a:t>
            </a:r>
            <a:r>
              <a:rPr lang="nb-NO" sz="1000" baseline="0" dirty="0" err="1" smtClean="0"/>
              <a:t>ayat</a:t>
            </a:r>
            <a:r>
              <a:rPr lang="nb-NO" sz="1000" baseline="0" dirty="0" smtClean="0"/>
              <a:t> </a:t>
            </a:r>
            <a:r>
              <a:rPr lang="nb-NO" sz="1000" baseline="0" dirty="0" err="1" smtClean="0"/>
              <a:t>me</a:t>
            </a:r>
            <a:r>
              <a:rPr lang="nb-NO" sz="1000" baseline="0" dirty="0" smtClean="0"/>
              <a:t> </a:t>
            </a:r>
            <a:r>
              <a:rPr lang="nb-NO" sz="1000" baseline="0" dirty="0" err="1" smtClean="0"/>
              <a:t>ek</a:t>
            </a:r>
            <a:r>
              <a:rPr lang="nb-NO" sz="1000" baseline="0" dirty="0" smtClean="0"/>
              <a:t> </a:t>
            </a:r>
            <a:r>
              <a:rPr lang="nb-NO" sz="1000" baseline="0" dirty="0" err="1" smtClean="0"/>
              <a:t>rawayye</a:t>
            </a:r>
            <a:r>
              <a:rPr lang="nb-NO" sz="1000" baseline="0" dirty="0" smtClean="0"/>
              <a:t> ka </a:t>
            </a:r>
            <a:r>
              <a:rPr lang="nb-NO" sz="1000" baseline="0" dirty="0" err="1" smtClean="0"/>
              <a:t>izhaar</a:t>
            </a:r>
            <a:r>
              <a:rPr lang="nb-NO" sz="1000" baseline="0" dirty="0" smtClean="0"/>
              <a:t> he</a:t>
            </a:r>
          </a:p>
          <a:p>
            <a:pPr>
              <a:buFont typeface="Arial" pitchFamily="34" charset="0"/>
              <a:buChar char="•"/>
            </a:pPr>
            <a:r>
              <a:rPr lang="nb-NO" sz="1000" dirty="0" smtClean="0"/>
              <a:t> Kiss </a:t>
            </a:r>
            <a:r>
              <a:rPr lang="nb-NO" sz="1000" dirty="0" err="1" smtClean="0"/>
              <a:t>pe</a:t>
            </a:r>
            <a:r>
              <a:rPr lang="nb-NO" sz="1000" dirty="0" smtClean="0"/>
              <a:t> </a:t>
            </a:r>
            <a:r>
              <a:rPr lang="nb-NO" sz="1000" dirty="0" err="1" smtClean="0"/>
              <a:t>sabar</a:t>
            </a:r>
            <a:r>
              <a:rPr lang="nb-NO" sz="1000" dirty="0" smtClean="0"/>
              <a:t> </a:t>
            </a:r>
            <a:r>
              <a:rPr lang="nb-NO" sz="1000" dirty="0" err="1" smtClean="0"/>
              <a:t>nahin</a:t>
            </a:r>
            <a:r>
              <a:rPr lang="nb-NO" sz="1000" dirty="0" smtClean="0"/>
              <a:t> hota? </a:t>
            </a:r>
            <a:r>
              <a:rPr lang="nb-NO" sz="1000" dirty="0" err="1" smtClean="0"/>
              <a:t>Ek</a:t>
            </a:r>
            <a:r>
              <a:rPr lang="nb-NO" sz="1000" dirty="0" smtClean="0"/>
              <a:t> </a:t>
            </a:r>
            <a:r>
              <a:rPr lang="nb-NO" sz="1000" dirty="0" err="1" smtClean="0"/>
              <a:t>tarha</a:t>
            </a:r>
            <a:r>
              <a:rPr lang="nb-NO" sz="1000" baseline="0" dirty="0" smtClean="0"/>
              <a:t> </a:t>
            </a:r>
            <a:r>
              <a:rPr lang="nb-NO" sz="1000" baseline="0" dirty="0" err="1" smtClean="0"/>
              <a:t>ke</a:t>
            </a:r>
            <a:r>
              <a:rPr lang="nb-NO" sz="1000" baseline="0" dirty="0" smtClean="0"/>
              <a:t> </a:t>
            </a:r>
            <a:r>
              <a:rPr lang="nb-NO" sz="1000" baseline="0" dirty="0" err="1" smtClean="0"/>
              <a:t>khane</a:t>
            </a:r>
            <a:r>
              <a:rPr lang="nb-NO" sz="1000" baseline="0" dirty="0" smtClean="0"/>
              <a:t> </a:t>
            </a:r>
            <a:r>
              <a:rPr lang="nb-NO" sz="1000" baseline="0" dirty="0" err="1" smtClean="0"/>
              <a:t>pe</a:t>
            </a:r>
            <a:endParaRPr lang="nb-NO" sz="1000" dirty="0" smtClean="0"/>
          </a:p>
          <a:p>
            <a:pPr>
              <a:buFont typeface="Arial" pitchFamily="34" charset="0"/>
              <a:buChar char="•"/>
            </a:pPr>
            <a:r>
              <a:rPr lang="nb-NO" sz="1000" i="1" dirty="0" smtClean="0"/>
              <a:t> </a:t>
            </a:r>
            <a:r>
              <a:rPr lang="nb-NO" sz="1000" i="1" dirty="0" err="1" smtClean="0"/>
              <a:t>Ta’aam</a:t>
            </a:r>
            <a:r>
              <a:rPr lang="nb-NO" sz="1000" i="0" dirty="0" smtClean="0"/>
              <a:t>:</a:t>
            </a:r>
            <a:r>
              <a:rPr lang="nb-NO" sz="1000" i="0" baseline="0" dirty="0" smtClean="0"/>
              <a:t> </a:t>
            </a:r>
            <a:r>
              <a:rPr lang="nb-NO" sz="1000" i="0" baseline="0" dirty="0" err="1" smtClean="0"/>
              <a:t>khaane</a:t>
            </a:r>
            <a:r>
              <a:rPr lang="nb-NO" sz="1000" i="0" baseline="0" dirty="0" smtClean="0"/>
              <a:t> aur </a:t>
            </a:r>
            <a:r>
              <a:rPr lang="nb-NO" sz="1000" i="0" baseline="0" dirty="0" err="1" smtClean="0"/>
              <a:t>piine</a:t>
            </a:r>
            <a:r>
              <a:rPr lang="nb-NO" sz="1000" i="0" baseline="0" dirty="0" smtClean="0"/>
              <a:t>, </a:t>
            </a:r>
            <a:r>
              <a:rPr lang="nb-NO" sz="1000" i="0" baseline="0" dirty="0" err="1" smtClean="0"/>
              <a:t>dono</a:t>
            </a:r>
            <a:r>
              <a:rPr lang="nb-NO" sz="1000" i="0" baseline="0" dirty="0" smtClean="0"/>
              <a:t> </a:t>
            </a:r>
            <a:r>
              <a:rPr lang="nb-NO" sz="1000" i="0" baseline="0" dirty="0" err="1" smtClean="0"/>
              <a:t>ke</a:t>
            </a:r>
            <a:r>
              <a:rPr lang="nb-NO" sz="1000" i="0" baseline="0" dirty="0" smtClean="0"/>
              <a:t> </a:t>
            </a:r>
            <a:r>
              <a:rPr lang="nb-NO" sz="1000" i="0" baseline="0" dirty="0" err="1" smtClean="0"/>
              <a:t>liye</a:t>
            </a:r>
            <a:r>
              <a:rPr lang="nb-NO" sz="1000" i="0" baseline="0" dirty="0" smtClean="0"/>
              <a:t> </a:t>
            </a:r>
            <a:r>
              <a:rPr lang="nb-NO" sz="1000" i="0" baseline="0" dirty="0" err="1" smtClean="0"/>
              <a:t>aata</a:t>
            </a:r>
            <a:r>
              <a:rPr lang="nb-NO" sz="1000" i="0" baseline="0" dirty="0" smtClean="0"/>
              <a:t> he</a:t>
            </a:r>
          </a:p>
          <a:p>
            <a:pPr>
              <a:buFont typeface="Arial" pitchFamily="34" charset="0"/>
              <a:buChar char="•"/>
            </a:pPr>
            <a:r>
              <a:rPr lang="nb-NO" sz="1000" i="0" baseline="0" dirty="0" smtClean="0"/>
              <a:t> </a:t>
            </a:r>
            <a:r>
              <a:rPr lang="nb-NO" sz="1000" i="0" baseline="0" dirty="0" err="1" smtClean="0"/>
              <a:t>Du’a</a:t>
            </a:r>
            <a:r>
              <a:rPr lang="nb-NO" sz="1000" i="0" baseline="0" dirty="0" smtClean="0"/>
              <a:t> </a:t>
            </a:r>
            <a:r>
              <a:rPr lang="nb-NO" sz="1000" i="0" baseline="0" dirty="0" err="1" smtClean="0"/>
              <a:t>khud</a:t>
            </a:r>
            <a:r>
              <a:rPr lang="nb-NO" sz="1000" i="0" baseline="0" dirty="0" smtClean="0"/>
              <a:t> </a:t>
            </a:r>
            <a:r>
              <a:rPr lang="nb-NO" sz="1000" i="0" baseline="0" dirty="0" err="1" smtClean="0"/>
              <a:t>nahin</a:t>
            </a:r>
            <a:r>
              <a:rPr lang="nb-NO" sz="1000" i="0" baseline="0" dirty="0" smtClean="0"/>
              <a:t> </a:t>
            </a:r>
            <a:r>
              <a:rPr lang="nb-NO" sz="1000" i="0" baseline="0" dirty="0" err="1" smtClean="0"/>
              <a:t>karr</a:t>
            </a:r>
            <a:r>
              <a:rPr lang="nb-NO" sz="1000" i="0" baseline="0" dirty="0" smtClean="0"/>
              <a:t> </a:t>
            </a:r>
            <a:r>
              <a:rPr lang="nb-NO" sz="1000" i="0" baseline="0" dirty="0" err="1" smtClean="0"/>
              <a:t>rahi</a:t>
            </a:r>
            <a:r>
              <a:rPr lang="nb-NO" sz="1000" i="0" baseline="0" dirty="0" smtClean="0"/>
              <a:t> </a:t>
            </a:r>
            <a:r>
              <a:rPr lang="nb-NO" sz="1000" i="0" baseline="0" dirty="0" err="1" smtClean="0"/>
              <a:t>Bani</a:t>
            </a:r>
            <a:r>
              <a:rPr lang="nb-NO" sz="1000" i="0" baseline="0" dirty="0" smtClean="0"/>
              <a:t> </a:t>
            </a:r>
            <a:r>
              <a:rPr lang="nb-NO" sz="1000" i="0" baseline="0" dirty="0" err="1" smtClean="0"/>
              <a:t>Israil</a:t>
            </a:r>
            <a:r>
              <a:rPr lang="nb-NO" sz="1000" i="0" baseline="0" dirty="0" smtClean="0"/>
              <a:t> </a:t>
            </a:r>
          </a:p>
          <a:p>
            <a:pPr>
              <a:buFont typeface="Arial" pitchFamily="34" charset="0"/>
              <a:buChar char="•"/>
            </a:pPr>
            <a:r>
              <a:rPr lang="nb-NO" sz="1000" i="0" baseline="0" dirty="0" smtClean="0"/>
              <a:t> </a:t>
            </a:r>
            <a:r>
              <a:rPr lang="nb-NO" sz="1000" i="0" baseline="0" dirty="0" err="1" smtClean="0"/>
              <a:t>Kaha</a:t>
            </a:r>
            <a:r>
              <a:rPr lang="nb-NO" sz="1000" i="0" baseline="0" dirty="0" smtClean="0"/>
              <a:t> </a:t>
            </a:r>
            <a:r>
              <a:rPr lang="nb-NO" sz="1000" i="0" baseline="0" dirty="0" err="1" smtClean="0"/>
              <a:t>pukaro</a:t>
            </a:r>
            <a:r>
              <a:rPr lang="nb-NO" sz="1000" i="0" baseline="0" dirty="0" smtClean="0"/>
              <a:t> </a:t>
            </a:r>
            <a:r>
              <a:rPr lang="nb-NO" sz="1000" i="1" baseline="0" dirty="0" err="1" smtClean="0"/>
              <a:t>Rabbaka</a:t>
            </a:r>
            <a:r>
              <a:rPr lang="nb-NO" sz="1000" i="1" baseline="0" dirty="0" smtClean="0"/>
              <a:t> </a:t>
            </a:r>
            <a:r>
              <a:rPr lang="nb-NO" sz="1000" i="0" baseline="0" dirty="0" smtClean="0"/>
              <a:t>(</a:t>
            </a:r>
            <a:r>
              <a:rPr lang="nb-NO" sz="1000" i="0" baseline="0" dirty="0" err="1" smtClean="0"/>
              <a:t>apne</a:t>
            </a:r>
            <a:r>
              <a:rPr lang="nb-NO" sz="1000" i="0" baseline="0" dirty="0" smtClean="0"/>
              <a:t> Rabb </a:t>
            </a:r>
            <a:r>
              <a:rPr lang="nb-NO" sz="1000" i="0" baseline="0" dirty="0" err="1" smtClean="0"/>
              <a:t>ko</a:t>
            </a:r>
            <a:r>
              <a:rPr lang="nb-NO" sz="1000" i="0" baseline="0" dirty="0" smtClean="0"/>
              <a:t>). </a:t>
            </a:r>
            <a:r>
              <a:rPr lang="nb-NO" sz="1000" i="0" baseline="0" dirty="0" err="1" smtClean="0"/>
              <a:t>Khud</a:t>
            </a:r>
            <a:r>
              <a:rPr lang="nb-NO" sz="1000" i="0" baseline="0" dirty="0" smtClean="0"/>
              <a:t> </a:t>
            </a:r>
            <a:r>
              <a:rPr lang="nb-NO" sz="1000" i="0" baseline="0" dirty="0" err="1" smtClean="0"/>
              <a:t>du’a</a:t>
            </a:r>
            <a:r>
              <a:rPr lang="nb-NO" sz="1000" i="0" baseline="0" dirty="0" smtClean="0"/>
              <a:t> </a:t>
            </a:r>
            <a:r>
              <a:rPr lang="nb-NO" sz="1000" i="0" baseline="0" dirty="0" err="1" smtClean="0"/>
              <a:t>nahin</a:t>
            </a:r>
            <a:r>
              <a:rPr lang="nb-NO" sz="1000" i="0" baseline="0" dirty="0" smtClean="0"/>
              <a:t> </a:t>
            </a:r>
            <a:r>
              <a:rPr lang="nb-NO" sz="1000" i="0" baseline="0" dirty="0" err="1" smtClean="0"/>
              <a:t>maang</a:t>
            </a:r>
            <a:r>
              <a:rPr lang="nb-NO" sz="1000" i="0" baseline="0" dirty="0" smtClean="0"/>
              <a:t> </a:t>
            </a:r>
            <a:r>
              <a:rPr lang="nb-NO" sz="1000" i="0" baseline="0" dirty="0" err="1" smtClean="0"/>
              <a:t>rahe</a:t>
            </a:r>
            <a:r>
              <a:rPr lang="nb-NO" sz="1000" i="0" baseline="0" dirty="0" smtClean="0"/>
              <a:t> </a:t>
            </a:r>
            <a:r>
              <a:rPr lang="nb-NO" sz="1000" i="0" baseline="0" dirty="0" err="1" smtClean="0"/>
              <a:t>the</a:t>
            </a:r>
            <a:r>
              <a:rPr lang="nb-NO" sz="1000" i="0" baseline="0" dirty="0" smtClean="0"/>
              <a:t>. </a:t>
            </a:r>
            <a:r>
              <a:rPr lang="nb-NO" sz="1000" i="0" baseline="0" dirty="0" err="1" smtClean="0"/>
              <a:t>Kion</a:t>
            </a:r>
            <a:r>
              <a:rPr lang="nb-NO" sz="1000" i="0" baseline="0" dirty="0" smtClean="0"/>
              <a:t>? </a:t>
            </a:r>
            <a:r>
              <a:rPr lang="nb-NO" sz="1000" i="0" baseline="0" dirty="0" err="1" smtClean="0"/>
              <a:t>Kionke</a:t>
            </a:r>
            <a:r>
              <a:rPr lang="nb-NO" sz="1000" i="0" baseline="0" dirty="0" smtClean="0"/>
              <a:t> Allah </a:t>
            </a:r>
            <a:r>
              <a:rPr lang="nb-NO" sz="1000" i="0" baseline="0" dirty="0" err="1" smtClean="0"/>
              <a:t>ta’ala</a:t>
            </a:r>
            <a:r>
              <a:rPr lang="nb-NO" sz="1000" i="0" baseline="0" dirty="0" smtClean="0"/>
              <a:t> se unn ka </a:t>
            </a:r>
            <a:r>
              <a:rPr lang="nb-NO" sz="1000" i="0" baseline="0" dirty="0" err="1" smtClean="0"/>
              <a:t>apna</a:t>
            </a:r>
            <a:r>
              <a:rPr lang="nb-NO" sz="1000" i="0" baseline="0" dirty="0" smtClean="0"/>
              <a:t> </a:t>
            </a:r>
            <a:r>
              <a:rPr lang="nb-NO" sz="1000" i="0" baseline="0" dirty="0" err="1" smtClean="0"/>
              <a:t>ta’lluq</a:t>
            </a:r>
            <a:r>
              <a:rPr lang="nb-NO" sz="1000" i="0" baseline="0" dirty="0" smtClean="0"/>
              <a:t> </a:t>
            </a:r>
            <a:r>
              <a:rPr lang="nb-NO" sz="1000" i="0" baseline="0" dirty="0" err="1" smtClean="0"/>
              <a:t>kamzoor</a:t>
            </a:r>
            <a:r>
              <a:rPr lang="nb-NO" sz="1000" i="0" baseline="0" dirty="0" smtClean="0"/>
              <a:t> </a:t>
            </a:r>
            <a:r>
              <a:rPr lang="nb-NO" sz="1000" i="0" baseline="0" dirty="0" err="1" smtClean="0"/>
              <a:t>tha</a:t>
            </a:r>
            <a:endParaRPr lang="nb-NO" sz="1000" i="0" baseline="0" dirty="0" smtClean="0"/>
          </a:p>
          <a:p>
            <a:pPr>
              <a:buFont typeface="Arial" pitchFamily="34" charset="0"/>
              <a:buChar char="•"/>
            </a:pPr>
            <a:r>
              <a:rPr lang="nb-NO" sz="1000" i="0" baseline="0" dirty="0" smtClean="0"/>
              <a:t> </a:t>
            </a:r>
            <a:r>
              <a:rPr lang="nb-NO" sz="1000" i="0" baseline="0" dirty="0" err="1" smtClean="0"/>
              <a:t>Baaz</a:t>
            </a:r>
            <a:r>
              <a:rPr lang="nb-NO" sz="1000" i="0" baseline="0" dirty="0" smtClean="0"/>
              <a:t> </a:t>
            </a:r>
            <a:r>
              <a:rPr lang="nb-NO" sz="1000" i="0" baseline="0" dirty="0" err="1" smtClean="0"/>
              <a:t>dafa</a:t>
            </a:r>
            <a:r>
              <a:rPr lang="nb-NO" sz="1000" i="0" baseline="0" dirty="0" smtClean="0"/>
              <a:t> </a:t>
            </a:r>
            <a:r>
              <a:rPr lang="nb-NO" sz="1000" i="0" baseline="0" dirty="0" err="1" smtClean="0"/>
              <a:t>du’a</a:t>
            </a:r>
            <a:r>
              <a:rPr lang="nb-NO" sz="1000" i="0" baseline="0" dirty="0" smtClean="0"/>
              <a:t> </a:t>
            </a:r>
            <a:r>
              <a:rPr lang="nb-NO" sz="1000" i="0" baseline="0" dirty="0" err="1" smtClean="0"/>
              <a:t>na</a:t>
            </a:r>
            <a:r>
              <a:rPr lang="nb-NO" sz="1000" i="0" baseline="0" dirty="0" smtClean="0"/>
              <a:t> </a:t>
            </a:r>
            <a:r>
              <a:rPr lang="nb-NO" sz="1000" i="0" baseline="0" dirty="0" err="1" smtClean="0"/>
              <a:t>mangna</a:t>
            </a:r>
            <a:r>
              <a:rPr lang="nb-NO" sz="1000" i="0" baseline="0" dirty="0" smtClean="0"/>
              <a:t> </a:t>
            </a:r>
            <a:r>
              <a:rPr lang="nb-NO" sz="1000" i="0" baseline="0" dirty="0" err="1" smtClean="0"/>
              <a:t>takabbur</a:t>
            </a:r>
            <a:r>
              <a:rPr lang="nb-NO" sz="1000" i="0" baseline="0" dirty="0" smtClean="0"/>
              <a:t> hote he</a:t>
            </a:r>
          </a:p>
          <a:p>
            <a:pPr>
              <a:buFont typeface="Arial" pitchFamily="34" charset="0"/>
              <a:buChar char="•"/>
            </a:pPr>
            <a:r>
              <a:rPr lang="nb-NO" sz="1000" i="0" baseline="0" dirty="0" smtClean="0"/>
              <a:t> </a:t>
            </a:r>
            <a:r>
              <a:rPr lang="nb-NO" sz="1000" i="1" baseline="0" dirty="0" err="1" smtClean="0"/>
              <a:t>Yukhrij</a:t>
            </a:r>
            <a:r>
              <a:rPr lang="nb-NO" sz="1000" i="0" baseline="0" dirty="0" smtClean="0"/>
              <a:t>: </a:t>
            </a:r>
            <a:r>
              <a:rPr lang="nb-NO" sz="1000" i="0" baseline="0" dirty="0" err="1" smtClean="0"/>
              <a:t>iss</a:t>
            </a:r>
            <a:r>
              <a:rPr lang="nb-NO" sz="1000" i="0" baseline="0" dirty="0" smtClean="0"/>
              <a:t> se inn </a:t>
            </a:r>
            <a:r>
              <a:rPr lang="nb-NO" sz="1000" i="0" baseline="0" dirty="0" err="1" smtClean="0"/>
              <a:t>ki</a:t>
            </a:r>
            <a:r>
              <a:rPr lang="nb-NO" sz="1000" i="0" baseline="0" dirty="0" smtClean="0"/>
              <a:t> </a:t>
            </a:r>
            <a:r>
              <a:rPr lang="nb-NO" sz="1000" i="0" baseline="0" dirty="0" err="1" smtClean="0"/>
              <a:t>sosti</a:t>
            </a:r>
            <a:r>
              <a:rPr lang="nb-NO" sz="1000" i="0" baseline="0" dirty="0" smtClean="0"/>
              <a:t> </a:t>
            </a:r>
            <a:r>
              <a:rPr lang="nb-NO" sz="1000" i="0" baseline="0" dirty="0" err="1" smtClean="0"/>
              <a:t>nazar</a:t>
            </a:r>
            <a:r>
              <a:rPr lang="nb-NO" sz="1000" i="0" baseline="0" dirty="0" smtClean="0"/>
              <a:t> </a:t>
            </a:r>
            <a:r>
              <a:rPr lang="nb-NO" sz="1000" i="0" baseline="0" dirty="0" err="1" smtClean="0"/>
              <a:t>aati</a:t>
            </a:r>
            <a:r>
              <a:rPr lang="nb-NO" sz="1000" i="0" baseline="0" dirty="0" smtClean="0"/>
              <a:t> he</a:t>
            </a:r>
          </a:p>
          <a:p>
            <a:pPr>
              <a:buFont typeface="Arial" pitchFamily="34" charset="0"/>
              <a:buChar char="•"/>
            </a:pPr>
            <a:r>
              <a:rPr lang="nb-NO" sz="1000" i="0" baseline="0" dirty="0" smtClean="0"/>
              <a:t> </a:t>
            </a:r>
            <a:r>
              <a:rPr lang="nb-NO" sz="1000" i="1" baseline="0" dirty="0" err="1" smtClean="0"/>
              <a:t>Baqlihaa</a:t>
            </a:r>
            <a:r>
              <a:rPr lang="nb-NO" sz="1000" i="0" baseline="0" dirty="0" smtClean="0"/>
              <a:t>: (</a:t>
            </a:r>
            <a:r>
              <a:rPr lang="nb-NO" sz="1000" i="1" baseline="0" dirty="0" err="1" smtClean="0"/>
              <a:t>haa</a:t>
            </a:r>
            <a:r>
              <a:rPr lang="nb-NO" sz="1000" i="0" baseline="0" dirty="0" smtClean="0"/>
              <a:t> = </a:t>
            </a:r>
            <a:r>
              <a:rPr lang="nb-NO" sz="1000" i="0" baseline="0" dirty="0" err="1" smtClean="0"/>
              <a:t>dunya</a:t>
            </a:r>
            <a:r>
              <a:rPr lang="nb-NO" sz="1000" i="0" baseline="0" dirty="0" smtClean="0"/>
              <a:t>)</a:t>
            </a:r>
          </a:p>
          <a:p>
            <a:pPr>
              <a:buFont typeface="Arial" pitchFamily="34" charset="0"/>
              <a:buChar char="•"/>
            </a:pPr>
            <a:r>
              <a:rPr lang="nb-NO" sz="1000" i="0" baseline="0" dirty="0" smtClean="0"/>
              <a:t> </a:t>
            </a:r>
            <a:r>
              <a:rPr lang="nb-NO" sz="1000" i="1" baseline="0" dirty="0" err="1" smtClean="0"/>
              <a:t>Qiththããihaa</a:t>
            </a:r>
            <a:r>
              <a:rPr lang="nb-NO" sz="1000" i="1" baseline="0" dirty="0" smtClean="0"/>
              <a:t>: </a:t>
            </a:r>
            <a:r>
              <a:rPr lang="nb-NO" sz="1000" i="0" baseline="0" dirty="0" err="1" smtClean="0"/>
              <a:t>kheera</a:t>
            </a:r>
            <a:endParaRPr lang="nb-NO" sz="1000" i="0" baseline="0" dirty="0" smtClean="0"/>
          </a:p>
          <a:p>
            <a:pPr>
              <a:buFont typeface="Arial" pitchFamily="34" charset="0"/>
              <a:buChar char="•"/>
            </a:pPr>
            <a:r>
              <a:rPr lang="nb-NO" sz="1000" i="1" baseline="0" dirty="0" smtClean="0"/>
              <a:t> </a:t>
            </a:r>
            <a:r>
              <a:rPr lang="nb-NO" sz="1000" i="1" baseline="0" dirty="0" err="1" smtClean="0"/>
              <a:t>Faumihaa</a:t>
            </a:r>
            <a:r>
              <a:rPr lang="nb-NO" sz="1000" i="1" baseline="0" dirty="0" smtClean="0"/>
              <a:t>:</a:t>
            </a:r>
            <a:r>
              <a:rPr lang="nb-NO" sz="1000" i="0" baseline="0" dirty="0" smtClean="0"/>
              <a:t> 2 </a:t>
            </a:r>
            <a:r>
              <a:rPr lang="nb-NO" sz="1000" i="0" baseline="0" dirty="0" err="1" smtClean="0"/>
              <a:t>meanings</a:t>
            </a:r>
            <a:r>
              <a:rPr lang="nb-NO" sz="1000" i="0" baseline="0" dirty="0" smtClean="0"/>
              <a:t>; 1) </a:t>
            </a:r>
            <a:r>
              <a:rPr lang="nb-NO" sz="1000" i="0" baseline="0" dirty="0" err="1" smtClean="0"/>
              <a:t>thaum/pyaaz</a:t>
            </a:r>
            <a:r>
              <a:rPr lang="nb-NO" sz="1000" i="0" baseline="0" dirty="0" smtClean="0"/>
              <a:t> 2) …</a:t>
            </a:r>
            <a:endParaRPr lang="nb-NO" sz="1000" i="1" baseline="0" dirty="0" smtClean="0"/>
          </a:p>
          <a:p>
            <a:pPr>
              <a:buFont typeface="Arial" pitchFamily="34" charset="0"/>
              <a:buChar char="•"/>
            </a:pPr>
            <a:r>
              <a:rPr lang="nb-NO" sz="1000" i="0" baseline="0" dirty="0" smtClean="0"/>
              <a:t> </a:t>
            </a:r>
            <a:r>
              <a:rPr lang="nb-NO" sz="1000" i="0" baseline="0" dirty="0" err="1" smtClean="0"/>
              <a:t>Aala</a:t>
            </a:r>
            <a:r>
              <a:rPr lang="nb-NO" sz="1000" i="0" baseline="0" dirty="0" smtClean="0"/>
              <a:t> </a:t>
            </a:r>
            <a:r>
              <a:rPr lang="nb-NO" sz="1000" i="0" baseline="0" dirty="0" err="1" smtClean="0"/>
              <a:t>cheez</a:t>
            </a:r>
            <a:r>
              <a:rPr lang="nb-NO" sz="1000" i="0" baseline="0" dirty="0" smtClean="0"/>
              <a:t> se </a:t>
            </a:r>
            <a:r>
              <a:rPr lang="nb-NO" sz="1000" i="0" baseline="0" dirty="0" err="1" smtClean="0"/>
              <a:t>adna</a:t>
            </a:r>
            <a:r>
              <a:rPr lang="nb-NO" sz="1000" i="0" baseline="0" dirty="0" smtClean="0"/>
              <a:t>: 1) </a:t>
            </a:r>
            <a:r>
              <a:rPr lang="nb-NO" sz="1000" i="0" baseline="0" dirty="0" err="1" smtClean="0"/>
              <a:t>asmaani</a:t>
            </a:r>
            <a:r>
              <a:rPr lang="nb-NO" sz="1000" i="0" baseline="0" dirty="0" smtClean="0"/>
              <a:t> </a:t>
            </a:r>
            <a:r>
              <a:rPr lang="nb-NO" sz="1000" i="0" baseline="0" dirty="0" err="1" smtClean="0"/>
              <a:t>rizq</a:t>
            </a:r>
            <a:r>
              <a:rPr lang="nb-NO" sz="1000" i="0" baseline="0" dirty="0" smtClean="0"/>
              <a:t> 2) </a:t>
            </a:r>
            <a:r>
              <a:rPr lang="nb-NO" sz="1000" i="0" baseline="0" dirty="0" err="1" smtClean="0"/>
              <a:t>zameen</a:t>
            </a:r>
            <a:r>
              <a:rPr lang="nb-NO" sz="1000" i="0" baseline="0" dirty="0" smtClean="0"/>
              <a:t> ka </a:t>
            </a:r>
            <a:r>
              <a:rPr lang="nb-NO" sz="1000" i="0" baseline="0" dirty="0" err="1" smtClean="0"/>
              <a:t>rizaq</a:t>
            </a:r>
            <a:r>
              <a:rPr lang="nb-NO" sz="1000" i="0" baseline="0" dirty="0" smtClean="0"/>
              <a:t>, 1) Allah </a:t>
            </a:r>
            <a:r>
              <a:rPr lang="nb-NO" sz="1000" i="0" baseline="0" dirty="0" err="1" smtClean="0"/>
              <a:t>ta’ala</a:t>
            </a:r>
            <a:r>
              <a:rPr lang="nb-NO" sz="1000" i="0" baseline="0" dirty="0" smtClean="0"/>
              <a:t> </a:t>
            </a:r>
            <a:r>
              <a:rPr lang="nb-NO" sz="1000" i="0" baseline="0" dirty="0" err="1" smtClean="0"/>
              <a:t>chahte</a:t>
            </a:r>
            <a:r>
              <a:rPr lang="nb-NO" sz="1000" i="0" baseline="0" dirty="0" smtClean="0"/>
              <a:t> </a:t>
            </a:r>
            <a:r>
              <a:rPr lang="nb-NO" sz="1000" i="0" baseline="0" dirty="0" err="1" smtClean="0"/>
              <a:t>the</a:t>
            </a:r>
            <a:r>
              <a:rPr lang="nb-NO" sz="1000" i="0" baseline="0" dirty="0" smtClean="0"/>
              <a:t> </a:t>
            </a:r>
            <a:r>
              <a:rPr lang="nb-NO" sz="1000" i="0" baseline="0" dirty="0" err="1" smtClean="0"/>
              <a:t>ke</a:t>
            </a:r>
            <a:r>
              <a:rPr lang="nb-NO" sz="1000" i="0" baseline="0" dirty="0" smtClean="0"/>
              <a:t> </a:t>
            </a:r>
            <a:r>
              <a:rPr lang="nb-NO" sz="1000" i="0" baseline="0" dirty="0" err="1" smtClean="0"/>
              <a:t>yeh</a:t>
            </a:r>
            <a:r>
              <a:rPr lang="nb-NO" sz="1000" i="0" baseline="0" dirty="0" smtClean="0"/>
              <a:t> </a:t>
            </a:r>
            <a:r>
              <a:rPr lang="nb-NO" sz="1000" i="0" baseline="0" dirty="0" err="1" smtClean="0"/>
              <a:t>chune</a:t>
            </a:r>
            <a:r>
              <a:rPr lang="nb-NO" sz="1000" i="0" baseline="0" dirty="0" smtClean="0"/>
              <a:t> </a:t>
            </a:r>
            <a:r>
              <a:rPr lang="nb-NO" sz="1000" i="0" baseline="0" dirty="0" err="1" smtClean="0"/>
              <a:t>huwe</a:t>
            </a:r>
            <a:r>
              <a:rPr lang="nb-NO" sz="1000" i="0" baseline="0" dirty="0" smtClean="0"/>
              <a:t> </a:t>
            </a:r>
            <a:r>
              <a:rPr lang="nb-NO" sz="1000" i="0" baseline="0" dirty="0" err="1" smtClean="0"/>
              <a:t>loog</a:t>
            </a:r>
            <a:r>
              <a:rPr lang="nb-NO" sz="1000" i="0" baseline="0" dirty="0" smtClean="0"/>
              <a:t> he, inn ka </a:t>
            </a:r>
            <a:r>
              <a:rPr lang="nb-NO" sz="1000" i="0" baseline="0" dirty="0" err="1" smtClean="0"/>
              <a:t>maqsad</a:t>
            </a:r>
            <a:r>
              <a:rPr lang="nb-NO" sz="1000" i="0" baseline="0" dirty="0" smtClean="0"/>
              <a:t> </a:t>
            </a:r>
            <a:r>
              <a:rPr lang="nb-NO" sz="1000" i="0" baseline="0" dirty="0" err="1" smtClean="0"/>
              <a:t>kionke</a:t>
            </a:r>
            <a:r>
              <a:rPr lang="nb-NO" sz="1000" i="0" baseline="0" dirty="0" smtClean="0"/>
              <a:t> </a:t>
            </a:r>
            <a:r>
              <a:rPr lang="nb-NO" sz="1000" i="0" baseline="0" dirty="0" err="1" smtClean="0"/>
              <a:t>deen</a:t>
            </a:r>
            <a:r>
              <a:rPr lang="nb-NO" sz="1000" i="0" baseline="0" dirty="0" smtClean="0"/>
              <a:t> ka </a:t>
            </a:r>
            <a:r>
              <a:rPr lang="nb-NO" sz="1000" i="0" baseline="0" dirty="0" err="1" smtClean="0"/>
              <a:t>philana</a:t>
            </a:r>
            <a:r>
              <a:rPr lang="nb-NO" sz="1000" i="0" baseline="0" dirty="0" smtClean="0"/>
              <a:t> he, to </a:t>
            </a:r>
            <a:r>
              <a:rPr lang="nb-NO" sz="1000" i="0" baseline="0" dirty="0" err="1" smtClean="0"/>
              <a:t>yeh</a:t>
            </a:r>
            <a:r>
              <a:rPr lang="nb-NO" sz="1000" i="0" baseline="0" dirty="0" smtClean="0"/>
              <a:t> </a:t>
            </a:r>
            <a:r>
              <a:rPr lang="nb-NO" sz="1000" i="0" baseline="0" dirty="0" err="1" smtClean="0"/>
              <a:t>kahan</a:t>
            </a:r>
            <a:r>
              <a:rPr lang="nb-NO" sz="1000" i="0" baseline="0" dirty="0" smtClean="0"/>
              <a:t> </a:t>
            </a:r>
            <a:r>
              <a:rPr lang="nb-NO" sz="1000" i="0" baseline="0" dirty="0" err="1" smtClean="0"/>
              <a:t>khano</a:t>
            </a:r>
            <a:r>
              <a:rPr lang="nb-NO" sz="1000" i="0" baseline="0" dirty="0" smtClean="0"/>
              <a:t> </a:t>
            </a:r>
            <a:r>
              <a:rPr lang="nb-NO" sz="1000" i="0" baseline="0" dirty="0" err="1" smtClean="0"/>
              <a:t>ke</a:t>
            </a:r>
            <a:r>
              <a:rPr lang="nb-NO" sz="1000" i="0" baseline="0" dirty="0" smtClean="0"/>
              <a:t> </a:t>
            </a:r>
            <a:r>
              <a:rPr lang="nb-NO" sz="1000" i="0" baseline="0" dirty="0" err="1" smtClean="0"/>
              <a:t>kaamo</a:t>
            </a:r>
            <a:r>
              <a:rPr lang="nb-NO" sz="1000" i="0" baseline="0" dirty="0" smtClean="0"/>
              <a:t> </a:t>
            </a:r>
            <a:r>
              <a:rPr lang="nb-NO" sz="1000" i="0" baseline="0" dirty="0" err="1" smtClean="0"/>
              <a:t>me</a:t>
            </a:r>
            <a:r>
              <a:rPr lang="nb-NO" sz="1000" i="0" baseline="0" dirty="0" smtClean="0"/>
              <a:t> </a:t>
            </a:r>
            <a:r>
              <a:rPr lang="nb-NO" sz="1000" i="0" baseline="0" dirty="0" err="1" smtClean="0"/>
              <a:t>mubtala</a:t>
            </a:r>
            <a:r>
              <a:rPr lang="nb-NO" sz="1000" i="0" baseline="0" dirty="0" smtClean="0"/>
              <a:t> </a:t>
            </a:r>
            <a:r>
              <a:rPr lang="nb-NO" sz="1000" i="0" baseline="0" dirty="0" err="1" smtClean="0"/>
              <a:t>rahenge</a:t>
            </a:r>
            <a:r>
              <a:rPr lang="nb-NO" sz="1000" i="0" baseline="0" dirty="0" smtClean="0"/>
              <a:t>. Allah </a:t>
            </a:r>
            <a:r>
              <a:rPr lang="nb-NO" sz="1000" i="0" baseline="0" dirty="0" err="1" smtClean="0"/>
              <a:t>ta’ala</a:t>
            </a:r>
            <a:r>
              <a:rPr lang="nb-NO" sz="1000" i="0" baseline="0" dirty="0" smtClean="0"/>
              <a:t> ne </a:t>
            </a:r>
            <a:r>
              <a:rPr lang="nb-NO" sz="1000" i="0" baseline="0" dirty="0" err="1" smtClean="0"/>
              <a:t>chaha</a:t>
            </a:r>
            <a:r>
              <a:rPr lang="nb-NO" sz="1000" i="0" baseline="0" dirty="0" smtClean="0"/>
              <a:t> </a:t>
            </a:r>
            <a:r>
              <a:rPr lang="nb-NO" sz="1000" i="0" baseline="0" dirty="0" err="1" smtClean="0"/>
              <a:t>ke</a:t>
            </a:r>
            <a:r>
              <a:rPr lang="nb-NO" sz="1000" i="0" baseline="0" dirty="0" smtClean="0"/>
              <a:t> </a:t>
            </a:r>
            <a:r>
              <a:rPr lang="nb-NO" sz="1000" i="0" baseline="0" dirty="0" err="1" smtClean="0"/>
              <a:t>yeh</a:t>
            </a:r>
            <a:r>
              <a:rPr lang="nb-NO" sz="1000" i="0" baseline="0" dirty="0" smtClean="0"/>
              <a:t> </a:t>
            </a:r>
            <a:r>
              <a:rPr lang="nb-NO" sz="1000" i="0" baseline="0" dirty="0" err="1" smtClean="0"/>
              <a:t>iss</a:t>
            </a:r>
            <a:r>
              <a:rPr lang="nb-NO" sz="1000" i="0" baseline="0" dirty="0" smtClean="0"/>
              <a:t> </a:t>
            </a:r>
            <a:r>
              <a:rPr lang="nb-NO" sz="1000" i="0" baseline="0" dirty="0" err="1" smtClean="0"/>
              <a:t>kaam</a:t>
            </a:r>
            <a:r>
              <a:rPr lang="nb-NO" sz="1000" i="0" baseline="0" dirty="0" smtClean="0"/>
              <a:t> </a:t>
            </a:r>
            <a:r>
              <a:rPr lang="nb-NO" sz="1000" i="0" baseline="0" dirty="0" err="1" smtClean="0"/>
              <a:t>ki</a:t>
            </a:r>
            <a:r>
              <a:rPr lang="nb-NO" sz="1000" i="0" baseline="0" dirty="0" smtClean="0"/>
              <a:t> </a:t>
            </a:r>
            <a:r>
              <a:rPr lang="nb-NO" sz="1000" i="0" baseline="0" dirty="0" err="1" smtClean="0"/>
              <a:t>fikar</a:t>
            </a:r>
            <a:r>
              <a:rPr lang="nb-NO" sz="1000" i="0" baseline="0" dirty="0" smtClean="0"/>
              <a:t> </a:t>
            </a:r>
            <a:r>
              <a:rPr lang="nb-NO" sz="1000" i="0" baseline="0" dirty="0" err="1" smtClean="0"/>
              <a:t>na</a:t>
            </a:r>
            <a:r>
              <a:rPr lang="nb-NO" sz="1000" i="0" baseline="0" dirty="0" smtClean="0"/>
              <a:t> </a:t>
            </a:r>
            <a:r>
              <a:rPr lang="nb-NO" sz="1000" i="0" baseline="0" dirty="0" err="1" smtClean="0"/>
              <a:t>karre</a:t>
            </a:r>
            <a:r>
              <a:rPr lang="nb-NO" sz="1000" i="0" baseline="0" dirty="0" smtClean="0"/>
              <a:t> (Allah </a:t>
            </a:r>
            <a:r>
              <a:rPr lang="nb-NO" sz="1000" i="0" baseline="0" dirty="0" err="1" smtClean="0"/>
              <a:t>ta’ala</a:t>
            </a:r>
            <a:r>
              <a:rPr lang="nb-NO" sz="1000" i="0" baseline="0" dirty="0" smtClean="0"/>
              <a:t> ka </a:t>
            </a:r>
            <a:r>
              <a:rPr lang="nb-NO" sz="1000" i="0" baseline="0" dirty="0" err="1" smtClean="0"/>
              <a:t>naam</a:t>
            </a:r>
            <a:r>
              <a:rPr lang="nb-NO" sz="1000" i="0" baseline="0" dirty="0" smtClean="0"/>
              <a:t>: </a:t>
            </a:r>
            <a:r>
              <a:rPr lang="nb-NO" sz="1000" i="0" baseline="0" dirty="0" err="1" smtClean="0"/>
              <a:t>Razzaaq</a:t>
            </a:r>
            <a:r>
              <a:rPr lang="nb-NO" sz="1000" i="0" baseline="0" dirty="0" smtClean="0"/>
              <a:t>)</a:t>
            </a:r>
          </a:p>
          <a:p>
            <a:pPr>
              <a:buFont typeface="Arial" pitchFamily="34" charset="0"/>
              <a:buChar char="•"/>
            </a:pPr>
            <a:r>
              <a:rPr lang="nb-NO" sz="1000" i="0" baseline="0" dirty="0" smtClean="0"/>
              <a:t> </a:t>
            </a:r>
            <a:r>
              <a:rPr lang="nb-NO" sz="1000" i="0" baseline="0" dirty="0" err="1" smtClean="0"/>
              <a:t>Yeh</a:t>
            </a:r>
            <a:r>
              <a:rPr lang="nb-NO" sz="1000" i="0" baseline="0" dirty="0" smtClean="0"/>
              <a:t> </a:t>
            </a:r>
            <a:r>
              <a:rPr lang="nb-NO" sz="1000" i="0" baseline="0" dirty="0" err="1" smtClean="0"/>
              <a:t>ghulami</a:t>
            </a:r>
            <a:r>
              <a:rPr lang="nb-NO" sz="1000" i="0" baseline="0" dirty="0" smtClean="0"/>
              <a:t> he </a:t>
            </a:r>
            <a:r>
              <a:rPr lang="nb-NO" sz="1000" i="0" baseline="0" dirty="0" err="1" smtClean="0"/>
              <a:t>agar</a:t>
            </a:r>
            <a:r>
              <a:rPr lang="nb-NO" sz="1000" i="0" baseline="0" dirty="0" smtClean="0"/>
              <a:t> </a:t>
            </a:r>
            <a:r>
              <a:rPr lang="nb-NO" sz="1000" i="0" baseline="0" dirty="0" err="1" smtClean="0"/>
              <a:t>insaan</a:t>
            </a:r>
            <a:r>
              <a:rPr lang="nb-NO" sz="1000" i="0" baseline="0" dirty="0" smtClean="0"/>
              <a:t> </a:t>
            </a:r>
            <a:r>
              <a:rPr lang="nb-NO" sz="1000" i="0" baseline="0" dirty="0" err="1" smtClean="0"/>
              <a:t>apne</a:t>
            </a:r>
            <a:r>
              <a:rPr lang="nb-NO" sz="1000" i="0" baseline="0" dirty="0" smtClean="0"/>
              <a:t> </a:t>
            </a:r>
            <a:r>
              <a:rPr lang="nb-NO" sz="1000" i="0" baseline="0" dirty="0" err="1" smtClean="0"/>
              <a:t>peet</a:t>
            </a:r>
            <a:r>
              <a:rPr lang="nb-NO" sz="1000" i="0" baseline="0" dirty="0" smtClean="0"/>
              <a:t> </a:t>
            </a:r>
            <a:r>
              <a:rPr lang="nb-NO" sz="1000" i="0" baseline="0" dirty="0" err="1" smtClean="0"/>
              <a:t>bharne</a:t>
            </a:r>
            <a:r>
              <a:rPr lang="nb-NO" sz="1000" i="0" baseline="0" dirty="0" smtClean="0"/>
              <a:t> </a:t>
            </a:r>
            <a:r>
              <a:rPr lang="nb-NO" sz="1000" i="0" baseline="0" dirty="0" err="1" smtClean="0"/>
              <a:t>ke</a:t>
            </a:r>
            <a:r>
              <a:rPr lang="nb-NO" sz="1000" i="0" baseline="0" dirty="0" smtClean="0"/>
              <a:t> </a:t>
            </a:r>
            <a:r>
              <a:rPr lang="nb-NO" sz="1000" i="0" baseline="0" dirty="0" err="1" smtClean="0"/>
              <a:t>liye</a:t>
            </a:r>
            <a:r>
              <a:rPr lang="nb-NO" sz="1000" i="0" baseline="0" dirty="0" smtClean="0"/>
              <a:t> </a:t>
            </a:r>
            <a:r>
              <a:rPr lang="nb-NO" sz="1000" i="0" baseline="0" dirty="0" err="1" smtClean="0"/>
              <a:t>kaam</a:t>
            </a:r>
            <a:r>
              <a:rPr lang="nb-NO" sz="1000" i="0" baseline="0" dirty="0" smtClean="0"/>
              <a:t> karte he. </a:t>
            </a:r>
            <a:r>
              <a:rPr lang="nb-NO" sz="1000" i="0" baseline="0" dirty="0" err="1" smtClean="0"/>
              <a:t>Kionke</a:t>
            </a:r>
            <a:r>
              <a:rPr lang="nb-NO" sz="1000" i="0" baseline="0" dirty="0" smtClean="0"/>
              <a:t> </a:t>
            </a:r>
            <a:r>
              <a:rPr lang="nb-NO" sz="1000" i="0" baseline="0" dirty="0" err="1" smtClean="0"/>
              <a:t>khana</a:t>
            </a:r>
            <a:r>
              <a:rPr lang="nb-NO" sz="1000" i="0" baseline="0" dirty="0" smtClean="0"/>
              <a:t> </a:t>
            </a:r>
            <a:r>
              <a:rPr lang="nb-NO" sz="1000" i="0" baseline="0" dirty="0" err="1" smtClean="0"/>
              <a:t>khilne</a:t>
            </a:r>
            <a:r>
              <a:rPr lang="nb-NO" sz="1000" i="0" baseline="0" dirty="0" smtClean="0"/>
              <a:t> </a:t>
            </a:r>
            <a:r>
              <a:rPr lang="nb-NO" sz="1000" i="0" baseline="0" dirty="0" err="1" smtClean="0"/>
              <a:t>wali</a:t>
            </a:r>
            <a:r>
              <a:rPr lang="nb-NO" sz="1000" i="0" baseline="0" dirty="0" smtClean="0"/>
              <a:t> </a:t>
            </a:r>
            <a:r>
              <a:rPr lang="nb-NO" sz="1000" i="0" baseline="0" dirty="0" err="1" smtClean="0"/>
              <a:t>zaat</a:t>
            </a:r>
            <a:r>
              <a:rPr lang="nb-NO" sz="1000" i="0" baseline="0" dirty="0" smtClean="0"/>
              <a:t> to Allah </a:t>
            </a:r>
            <a:r>
              <a:rPr lang="nb-NO" sz="1000" i="0" baseline="0" dirty="0" err="1" smtClean="0"/>
              <a:t>ta’ala</a:t>
            </a:r>
            <a:r>
              <a:rPr lang="nb-NO" sz="1000" i="0" baseline="0" dirty="0" smtClean="0"/>
              <a:t> </a:t>
            </a:r>
            <a:r>
              <a:rPr lang="nb-NO" sz="1000" i="0" baseline="0" dirty="0" err="1" smtClean="0"/>
              <a:t>ki</a:t>
            </a:r>
            <a:r>
              <a:rPr lang="nb-NO" sz="1000" i="0" baseline="0" dirty="0" smtClean="0"/>
              <a:t> he</a:t>
            </a:r>
          </a:p>
          <a:p>
            <a:pPr>
              <a:buFont typeface="Arial" pitchFamily="34" charset="0"/>
              <a:buChar char="•"/>
            </a:pPr>
            <a:r>
              <a:rPr lang="nb-NO" sz="1000" i="0" baseline="0" dirty="0" smtClean="0"/>
              <a:t>  </a:t>
            </a:r>
          </a:p>
          <a:p>
            <a:pPr>
              <a:buFont typeface="Arial" pitchFamily="34" charset="0"/>
              <a:buChar char="•"/>
            </a:pPr>
            <a:endParaRPr lang="nb-NO" sz="1000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49332D-11D4-4768-AD1E-73951FEDF4FD}" type="slidenum">
              <a:rPr lang="nb-NO" smtClean="0"/>
              <a:pPr/>
              <a:t>5</a:t>
            </a:fld>
            <a:endParaRPr lang="nb-NO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nb-NO" dirty="0" smtClean="0"/>
              <a:t> </a:t>
            </a:r>
            <a:r>
              <a:rPr lang="nb-NO" dirty="0" err="1" smtClean="0"/>
              <a:t>Kissi</a:t>
            </a:r>
            <a:r>
              <a:rPr lang="nb-NO" dirty="0" smtClean="0"/>
              <a:t> </a:t>
            </a:r>
            <a:r>
              <a:rPr lang="nb-NO" dirty="0" err="1" smtClean="0"/>
              <a:t>bhi</a:t>
            </a:r>
            <a:r>
              <a:rPr lang="nb-NO" dirty="0" smtClean="0"/>
              <a:t> </a:t>
            </a:r>
            <a:r>
              <a:rPr lang="nb-NO" dirty="0" err="1" smtClean="0"/>
              <a:t>qaum</a:t>
            </a:r>
            <a:r>
              <a:rPr lang="nb-NO" dirty="0" smtClean="0"/>
              <a:t> </a:t>
            </a:r>
            <a:r>
              <a:rPr lang="nb-NO" dirty="0" err="1" smtClean="0"/>
              <a:t>ke</a:t>
            </a:r>
            <a:r>
              <a:rPr lang="nb-NO" dirty="0" smtClean="0"/>
              <a:t> </a:t>
            </a:r>
            <a:r>
              <a:rPr lang="nb-NO" dirty="0" err="1" smtClean="0"/>
              <a:t>andar</a:t>
            </a:r>
            <a:r>
              <a:rPr lang="nb-NO" dirty="0" smtClean="0"/>
              <a:t> Allah </a:t>
            </a:r>
            <a:r>
              <a:rPr lang="nb-NO" dirty="0" err="1" smtClean="0"/>
              <a:t>ta’ala</a:t>
            </a:r>
            <a:r>
              <a:rPr lang="nb-NO" dirty="0" smtClean="0"/>
              <a:t> </a:t>
            </a:r>
            <a:r>
              <a:rPr lang="nb-NO" dirty="0" err="1" smtClean="0"/>
              <a:t>ki</a:t>
            </a:r>
            <a:r>
              <a:rPr lang="nb-NO" dirty="0" smtClean="0"/>
              <a:t> </a:t>
            </a:r>
            <a:r>
              <a:rPr lang="nb-NO" dirty="0" err="1" smtClean="0"/>
              <a:t>nafarmaniya</a:t>
            </a:r>
            <a:r>
              <a:rPr lang="nb-NO" dirty="0" smtClean="0"/>
              <a:t> </a:t>
            </a:r>
            <a:r>
              <a:rPr lang="nb-NO" dirty="0" err="1" smtClean="0"/>
              <a:t>aati</a:t>
            </a:r>
            <a:r>
              <a:rPr lang="nb-NO" dirty="0" smtClean="0"/>
              <a:t> he, to </a:t>
            </a:r>
          </a:p>
          <a:p>
            <a:pPr>
              <a:buFont typeface="Arial" pitchFamily="34" charset="0"/>
              <a:buChar char="•"/>
            </a:pPr>
            <a:r>
              <a:rPr lang="nb-NO" baseline="0" dirty="0" smtClean="0"/>
              <a:t> </a:t>
            </a:r>
            <a:r>
              <a:rPr lang="nb-NO" baseline="0" dirty="0" err="1" smtClean="0"/>
              <a:t>Aaj</a:t>
            </a:r>
            <a:r>
              <a:rPr lang="nb-NO" baseline="0" dirty="0" smtClean="0"/>
              <a:t> </a:t>
            </a:r>
            <a:r>
              <a:rPr lang="nb-NO" baseline="0" dirty="0" err="1" smtClean="0"/>
              <a:t>Muslimah-ummat</a:t>
            </a:r>
            <a:r>
              <a:rPr lang="nb-NO" baseline="0" dirty="0" smtClean="0"/>
              <a:t> </a:t>
            </a:r>
            <a:r>
              <a:rPr lang="nb-NO" baseline="0" dirty="0" err="1" smtClean="0"/>
              <a:t>bhi</a:t>
            </a:r>
            <a:r>
              <a:rPr lang="nb-NO" baseline="0" dirty="0" smtClean="0"/>
              <a:t> </a:t>
            </a:r>
            <a:r>
              <a:rPr lang="nb-NO" baseline="0" dirty="0" err="1" smtClean="0"/>
              <a:t>nashukri</a:t>
            </a:r>
            <a:r>
              <a:rPr lang="nb-NO" baseline="0" dirty="0" smtClean="0"/>
              <a:t> ka </a:t>
            </a:r>
            <a:r>
              <a:rPr lang="nb-NO" baseline="0" dirty="0" err="1" smtClean="0"/>
              <a:t>shikaar</a:t>
            </a:r>
            <a:r>
              <a:rPr lang="nb-NO" baseline="0" dirty="0" smtClean="0"/>
              <a:t> he</a:t>
            </a:r>
          </a:p>
          <a:p>
            <a:pPr>
              <a:buFont typeface="Arial" pitchFamily="34" charset="0"/>
              <a:buChar char="•"/>
            </a:pPr>
            <a:r>
              <a:rPr lang="nb-NO" baseline="0" dirty="0" smtClean="0"/>
              <a:t> </a:t>
            </a:r>
            <a:r>
              <a:rPr lang="nb-NO" baseline="0" dirty="0" err="1" smtClean="0"/>
              <a:t>Yeh</a:t>
            </a:r>
            <a:r>
              <a:rPr lang="nb-NO" baseline="0" dirty="0" smtClean="0"/>
              <a:t> </a:t>
            </a:r>
            <a:r>
              <a:rPr lang="nb-NO" dirty="0" smtClean="0"/>
              <a:t>4 </a:t>
            </a:r>
            <a:r>
              <a:rPr lang="nb-NO" dirty="0" err="1" smtClean="0"/>
              <a:t>cheeze</a:t>
            </a:r>
            <a:r>
              <a:rPr lang="nb-NO" dirty="0" smtClean="0"/>
              <a:t> harr </a:t>
            </a:r>
            <a:r>
              <a:rPr lang="nb-NO" dirty="0" err="1" smtClean="0"/>
              <a:t>insaan</a:t>
            </a:r>
            <a:r>
              <a:rPr lang="nb-NO" dirty="0" smtClean="0"/>
              <a:t> </a:t>
            </a:r>
            <a:r>
              <a:rPr lang="nb-NO" dirty="0" err="1" smtClean="0"/>
              <a:t>ki</a:t>
            </a:r>
            <a:r>
              <a:rPr lang="nb-NO" dirty="0" smtClean="0"/>
              <a:t> </a:t>
            </a:r>
            <a:r>
              <a:rPr lang="nb-NO" dirty="0" err="1" smtClean="0"/>
              <a:t>zarorat</a:t>
            </a:r>
            <a:r>
              <a:rPr lang="nb-NO" dirty="0" smtClean="0"/>
              <a:t> he,</a:t>
            </a:r>
            <a:r>
              <a:rPr lang="nb-NO" baseline="0" dirty="0" smtClean="0"/>
              <a:t> aur </a:t>
            </a:r>
            <a:r>
              <a:rPr lang="nb-NO" baseline="0" dirty="0" err="1" smtClean="0"/>
              <a:t>Muslimah-ummat</a:t>
            </a:r>
            <a:r>
              <a:rPr lang="nb-NO" baseline="0" dirty="0" smtClean="0"/>
              <a:t> </a:t>
            </a:r>
            <a:r>
              <a:rPr lang="nb-NO" baseline="0" dirty="0" err="1" smtClean="0"/>
              <a:t>ko</a:t>
            </a:r>
            <a:r>
              <a:rPr lang="nb-NO" baseline="0" dirty="0" smtClean="0"/>
              <a:t> </a:t>
            </a:r>
            <a:r>
              <a:rPr lang="nb-NO" baseline="0" dirty="0" err="1" smtClean="0"/>
              <a:t>bhi</a:t>
            </a:r>
            <a:r>
              <a:rPr lang="nb-NO" baseline="0" dirty="0" smtClean="0"/>
              <a:t> </a:t>
            </a:r>
            <a:r>
              <a:rPr lang="nb-NO" baseline="0" dirty="0" err="1" smtClean="0"/>
              <a:t>yeh</a:t>
            </a:r>
            <a:r>
              <a:rPr lang="nb-NO" baseline="0" dirty="0" smtClean="0"/>
              <a:t> </a:t>
            </a:r>
            <a:r>
              <a:rPr lang="nb-NO" baseline="0" dirty="0" err="1" smtClean="0"/>
              <a:t>chahye</a:t>
            </a:r>
            <a:r>
              <a:rPr lang="nb-NO" baseline="0" dirty="0" smtClean="0"/>
              <a:t> </a:t>
            </a:r>
            <a:r>
              <a:rPr lang="nb-NO" baseline="0" dirty="0" err="1" smtClean="0"/>
              <a:t>hongi</a:t>
            </a:r>
            <a:r>
              <a:rPr lang="nb-NO" baseline="0" dirty="0" smtClean="0"/>
              <a:t> </a:t>
            </a:r>
            <a:r>
              <a:rPr lang="nb-NO" baseline="0" dirty="0" err="1" smtClean="0"/>
              <a:t>fasaad</a:t>
            </a:r>
            <a:r>
              <a:rPr lang="nb-NO" baseline="0" dirty="0" smtClean="0"/>
              <a:t> </a:t>
            </a:r>
            <a:r>
              <a:rPr lang="nb-NO" baseline="0" dirty="0" err="1" smtClean="0"/>
              <a:t>khatam</a:t>
            </a:r>
            <a:r>
              <a:rPr lang="nb-NO" baseline="0" dirty="0" smtClean="0"/>
              <a:t> </a:t>
            </a:r>
            <a:r>
              <a:rPr lang="nb-NO" baseline="0" dirty="0" err="1" smtClean="0"/>
              <a:t>karne</a:t>
            </a:r>
            <a:r>
              <a:rPr lang="nb-NO" baseline="0" dirty="0" smtClean="0"/>
              <a:t> </a:t>
            </a:r>
            <a:r>
              <a:rPr lang="nb-NO" baseline="0" dirty="0" err="1" smtClean="0"/>
              <a:t>ke</a:t>
            </a:r>
            <a:r>
              <a:rPr lang="nb-NO" baseline="0" dirty="0" smtClean="0"/>
              <a:t> </a:t>
            </a:r>
            <a:r>
              <a:rPr lang="nb-NO" baseline="0" dirty="0" err="1" smtClean="0"/>
              <a:t>liye</a:t>
            </a:r>
            <a:endParaRPr lang="nb-NO" baseline="0" dirty="0" smtClean="0"/>
          </a:p>
          <a:p>
            <a:pPr lvl="1">
              <a:buFont typeface="Arial" pitchFamily="34" charset="0"/>
              <a:buChar char="•"/>
            </a:pPr>
            <a:r>
              <a:rPr lang="nb-NO" baseline="0" dirty="0" smtClean="0"/>
              <a:t> </a:t>
            </a:r>
            <a:r>
              <a:rPr lang="nb-NO" baseline="0" dirty="0" err="1" smtClean="0"/>
              <a:t>Shukar</a:t>
            </a:r>
            <a:r>
              <a:rPr lang="nb-NO" baseline="0" dirty="0" smtClean="0"/>
              <a:t>: </a:t>
            </a:r>
            <a:r>
              <a:rPr lang="nb-NO" baseline="0" dirty="0" err="1" smtClean="0"/>
              <a:t>utilize</a:t>
            </a:r>
            <a:r>
              <a:rPr lang="nb-NO" baseline="0" dirty="0" smtClean="0"/>
              <a:t> </a:t>
            </a:r>
            <a:r>
              <a:rPr lang="nb-NO" baseline="0" dirty="0" err="1" smtClean="0"/>
              <a:t>karre</a:t>
            </a:r>
            <a:r>
              <a:rPr lang="nb-NO" baseline="0" dirty="0" smtClean="0"/>
              <a:t> </a:t>
            </a:r>
            <a:r>
              <a:rPr lang="nb-NO" baseline="0" dirty="0" err="1" smtClean="0"/>
              <a:t>yeh</a:t>
            </a:r>
            <a:r>
              <a:rPr lang="nb-NO" baseline="0" dirty="0" smtClean="0"/>
              <a:t> </a:t>
            </a:r>
            <a:r>
              <a:rPr lang="nb-NO" baseline="0" dirty="0" err="1" smtClean="0"/>
              <a:t>shukar</a:t>
            </a:r>
            <a:endParaRPr lang="nb-NO" baseline="0" dirty="0" smtClean="0"/>
          </a:p>
          <a:p>
            <a:pPr lvl="1">
              <a:buFont typeface="Arial" pitchFamily="34" charset="0"/>
              <a:buChar char="•"/>
            </a:pPr>
            <a:r>
              <a:rPr lang="nb-NO" baseline="0" dirty="0" smtClean="0"/>
              <a:t>  </a:t>
            </a:r>
          </a:p>
          <a:p>
            <a:pPr lvl="1">
              <a:buFont typeface="Arial" pitchFamily="34" charset="0"/>
              <a:buChar char="•"/>
            </a:pPr>
            <a:endParaRPr lang="nb-NO" dirty="0" smtClean="0"/>
          </a:p>
          <a:p>
            <a:endParaRPr lang="nb-N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49332D-11D4-4768-AD1E-73951FEDF4FD}" type="slidenum">
              <a:rPr lang="nb-NO" smtClean="0"/>
              <a:pPr/>
              <a:t>6</a:t>
            </a:fld>
            <a:endParaRPr lang="nb-NO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nb-NO" dirty="0" smtClean="0"/>
              <a:t> ”</a:t>
            </a:r>
            <a:r>
              <a:rPr lang="nb-NO" dirty="0" err="1" smtClean="0"/>
              <a:t>They</a:t>
            </a:r>
            <a:r>
              <a:rPr lang="nb-NO" dirty="0" smtClean="0"/>
              <a:t> </a:t>
            </a:r>
            <a:r>
              <a:rPr lang="nb-NO" dirty="0" err="1" smtClean="0"/>
              <a:t>got</a:t>
            </a:r>
            <a:r>
              <a:rPr lang="nb-NO" dirty="0" smtClean="0"/>
              <a:t> </a:t>
            </a:r>
            <a:r>
              <a:rPr lang="nb-NO" dirty="0" err="1" smtClean="0"/>
              <a:t>whatever</a:t>
            </a:r>
            <a:r>
              <a:rPr lang="nb-NO" baseline="0" dirty="0" smtClean="0"/>
              <a:t> </a:t>
            </a:r>
            <a:r>
              <a:rPr lang="nb-NO" baseline="0" dirty="0" err="1" smtClean="0"/>
              <a:t>they</a:t>
            </a:r>
            <a:r>
              <a:rPr lang="nb-NO" baseline="0" dirty="0" smtClean="0"/>
              <a:t> </a:t>
            </a:r>
            <a:r>
              <a:rPr lang="nb-NO" baseline="0" dirty="0" err="1" smtClean="0"/>
              <a:t>want</a:t>
            </a:r>
            <a:r>
              <a:rPr lang="nb-NO" baseline="0" dirty="0" smtClean="0"/>
              <a:t>” – </a:t>
            </a:r>
            <a:r>
              <a:rPr lang="nb-NO" baseline="0" dirty="0" err="1" smtClean="0"/>
              <a:t>yeh</a:t>
            </a:r>
            <a:r>
              <a:rPr lang="nb-NO" baseline="0" dirty="0" smtClean="0"/>
              <a:t> </a:t>
            </a:r>
            <a:r>
              <a:rPr lang="nb-NO" baseline="0" dirty="0" err="1" smtClean="0"/>
              <a:t>ek</a:t>
            </a:r>
            <a:r>
              <a:rPr lang="nb-NO" baseline="0" dirty="0" smtClean="0"/>
              <a:t> </a:t>
            </a:r>
            <a:r>
              <a:rPr lang="nb-NO" baseline="0" dirty="0" err="1" smtClean="0"/>
              <a:t>saza</a:t>
            </a:r>
            <a:r>
              <a:rPr lang="nb-NO" baseline="0" dirty="0" smtClean="0"/>
              <a:t> </a:t>
            </a:r>
            <a:r>
              <a:rPr lang="nb-NO" baseline="0" dirty="0" err="1" smtClean="0"/>
              <a:t>thi</a:t>
            </a:r>
            <a:endParaRPr lang="nb-NO" dirty="0" smtClean="0"/>
          </a:p>
          <a:p>
            <a:pPr lvl="1">
              <a:buFont typeface="Arial" pitchFamily="34" charset="0"/>
              <a:buChar char="•"/>
            </a:pPr>
            <a:r>
              <a:rPr lang="nb-NO" baseline="0" dirty="0" smtClean="0"/>
              <a:t> </a:t>
            </a:r>
            <a:r>
              <a:rPr lang="nb-NO" dirty="0" err="1" smtClean="0"/>
              <a:t>Esi</a:t>
            </a:r>
            <a:r>
              <a:rPr lang="nb-NO" dirty="0" smtClean="0"/>
              <a:t> </a:t>
            </a:r>
            <a:r>
              <a:rPr lang="nb-NO" dirty="0" err="1" smtClean="0"/>
              <a:t>saza</a:t>
            </a:r>
            <a:r>
              <a:rPr lang="nb-NO" dirty="0" smtClean="0"/>
              <a:t> kiss </a:t>
            </a:r>
            <a:r>
              <a:rPr lang="nb-NO" dirty="0" err="1" smtClean="0"/>
              <a:t>ko</a:t>
            </a:r>
            <a:r>
              <a:rPr lang="nb-NO" dirty="0" smtClean="0"/>
              <a:t> </a:t>
            </a:r>
            <a:r>
              <a:rPr lang="nb-NO" dirty="0" err="1" smtClean="0"/>
              <a:t>milti</a:t>
            </a:r>
            <a:r>
              <a:rPr lang="nb-NO" dirty="0" smtClean="0"/>
              <a:t> he?</a:t>
            </a:r>
            <a:r>
              <a:rPr lang="nb-NO" baseline="0" dirty="0" smtClean="0"/>
              <a:t> Unn </a:t>
            </a:r>
            <a:r>
              <a:rPr lang="nb-NO" baseline="0" dirty="0" err="1" smtClean="0"/>
              <a:t>qaumo</a:t>
            </a:r>
            <a:r>
              <a:rPr lang="nb-NO" baseline="0" dirty="0" smtClean="0"/>
              <a:t> </a:t>
            </a:r>
            <a:r>
              <a:rPr lang="nb-NO" baseline="0" dirty="0" err="1" smtClean="0"/>
              <a:t>ko</a:t>
            </a:r>
            <a:r>
              <a:rPr lang="nb-NO" baseline="0" dirty="0" smtClean="0"/>
              <a:t> jo </a:t>
            </a:r>
            <a:r>
              <a:rPr lang="nb-NO" baseline="0" dirty="0" err="1" smtClean="0"/>
              <a:t>khwahish</a:t>
            </a:r>
            <a:r>
              <a:rPr lang="nb-NO" baseline="0" dirty="0" smtClean="0"/>
              <a:t> </a:t>
            </a:r>
            <a:r>
              <a:rPr lang="nb-NO" baseline="0" dirty="0" err="1" smtClean="0"/>
              <a:t>ke</a:t>
            </a:r>
            <a:r>
              <a:rPr lang="nb-NO" baseline="0" dirty="0" smtClean="0"/>
              <a:t> </a:t>
            </a:r>
            <a:r>
              <a:rPr lang="nb-NO" baseline="0" dirty="0" err="1" smtClean="0"/>
              <a:t>ghulam</a:t>
            </a:r>
            <a:r>
              <a:rPr lang="nb-NO" baseline="0" dirty="0" smtClean="0"/>
              <a:t> </a:t>
            </a:r>
            <a:r>
              <a:rPr lang="nb-NO" baseline="0" dirty="0" err="1" smtClean="0"/>
              <a:t>hojati</a:t>
            </a:r>
            <a:r>
              <a:rPr lang="nb-NO" baseline="0" dirty="0" smtClean="0"/>
              <a:t> he</a:t>
            </a:r>
          </a:p>
          <a:p>
            <a:pPr lvl="0">
              <a:buFont typeface="Arial" pitchFamily="34" charset="0"/>
              <a:buChar char="•"/>
            </a:pPr>
            <a:endParaRPr lang="nb-N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49332D-11D4-4768-AD1E-73951FEDF4FD}" type="slidenum">
              <a:rPr lang="nb-NO" smtClean="0"/>
              <a:pPr/>
              <a:t>8</a:t>
            </a:fld>
            <a:endParaRPr lang="nb-NO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nb-NO" baseline="0" dirty="0" smtClean="0"/>
              <a:t> </a:t>
            </a:r>
            <a:r>
              <a:rPr lang="nb-NO" baseline="0" dirty="0" err="1" smtClean="0"/>
              <a:t>Iss</a:t>
            </a:r>
            <a:r>
              <a:rPr lang="nb-NO" baseline="0" dirty="0" smtClean="0"/>
              <a:t> </a:t>
            </a:r>
            <a:r>
              <a:rPr lang="nb-NO" baseline="0" dirty="0" err="1" smtClean="0"/>
              <a:t>qaum</a:t>
            </a:r>
            <a:r>
              <a:rPr lang="nb-NO" baseline="0" dirty="0" smtClean="0"/>
              <a:t> ka </a:t>
            </a:r>
            <a:r>
              <a:rPr lang="nb-NO" baseline="0" dirty="0" err="1" smtClean="0"/>
              <a:t>haal</a:t>
            </a:r>
            <a:r>
              <a:rPr lang="nb-NO" baseline="0" dirty="0" smtClean="0"/>
              <a:t> </a:t>
            </a:r>
            <a:r>
              <a:rPr lang="nb-NO" baseline="0" dirty="0" err="1" smtClean="0"/>
              <a:t>yeh</a:t>
            </a:r>
            <a:r>
              <a:rPr lang="nb-NO" baseline="0" dirty="0" smtClean="0"/>
              <a:t> </a:t>
            </a:r>
            <a:r>
              <a:rPr lang="nb-NO" baseline="0" dirty="0" err="1" smtClean="0"/>
              <a:t>kion</a:t>
            </a:r>
            <a:r>
              <a:rPr lang="nb-NO" baseline="0" dirty="0" smtClean="0"/>
              <a:t> </a:t>
            </a:r>
            <a:r>
              <a:rPr lang="nb-NO" baseline="0" dirty="0" err="1" smtClean="0"/>
              <a:t>huwa</a:t>
            </a:r>
            <a:r>
              <a:rPr lang="nb-NO" baseline="0" dirty="0" smtClean="0"/>
              <a:t> &gt; </a:t>
            </a:r>
            <a:r>
              <a:rPr lang="nb-NO" i="1" baseline="0" dirty="0" err="1" smtClean="0"/>
              <a:t>wa</a:t>
            </a:r>
            <a:r>
              <a:rPr lang="nb-NO" i="1" baseline="0" dirty="0" smtClean="0"/>
              <a:t> </a:t>
            </a:r>
            <a:r>
              <a:rPr lang="nb-NO" i="1" baseline="0" dirty="0" err="1" smtClean="0"/>
              <a:t>duribat</a:t>
            </a:r>
            <a:r>
              <a:rPr lang="nb-NO" i="1" baseline="0" dirty="0" smtClean="0"/>
              <a:t> ’</a:t>
            </a:r>
            <a:r>
              <a:rPr lang="nb-NO" i="1" baseline="0" dirty="0" err="1" smtClean="0"/>
              <a:t>alayhimudh-dhillatu</a:t>
            </a:r>
            <a:r>
              <a:rPr lang="nb-NO" i="1" baseline="0" dirty="0" smtClean="0"/>
              <a:t> </a:t>
            </a:r>
            <a:r>
              <a:rPr lang="nb-NO" i="1" baseline="0" dirty="0" err="1" smtClean="0"/>
              <a:t>walmaskanah</a:t>
            </a:r>
            <a:r>
              <a:rPr lang="nb-NO" i="1" baseline="0" dirty="0" smtClean="0"/>
              <a:t>?</a:t>
            </a:r>
            <a:r>
              <a:rPr lang="nb-NO" i="0" baseline="0" dirty="0" smtClean="0"/>
              <a:t> </a:t>
            </a:r>
            <a:r>
              <a:rPr lang="nb-NO" i="0" baseline="0" dirty="0" err="1" smtClean="0"/>
              <a:t>Kionke</a:t>
            </a:r>
            <a:r>
              <a:rPr lang="nb-NO" i="0" baseline="0" dirty="0" smtClean="0"/>
              <a:t> </a:t>
            </a:r>
            <a:r>
              <a:rPr lang="nb-NO" i="0" baseline="0" dirty="0" err="1" smtClean="0"/>
              <a:t>inho</a:t>
            </a:r>
            <a:r>
              <a:rPr lang="nb-NO" i="0" baseline="0" dirty="0" smtClean="0"/>
              <a:t> ne </a:t>
            </a:r>
            <a:r>
              <a:rPr lang="nb-NO" i="0" baseline="0" dirty="0" err="1" smtClean="0"/>
              <a:t>khuwahish</a:t>
            </a:r>
            <a:r>
              <a:rPr lang="nb-NO" i="0" baseline="0" dirty="0" smtClean="0"/>
              <a:t> </a:t>
            </a:r>
            <a:r>
              <a:rPr lang="nb-NO" i="0" baseline="0" dirty="0" err="1" smtClean="0"/>
              <a:t>ki</a:t>
            </a:r>
            <a:r>
              <a:rPr lang="nb-NO" i="0" baseline="0" dirty="0" smtClean="0"/>
              <a:t> </a:t>
            </a:r>
            <a:r>
              <a:rPr lang="nb-NO" i="0" baseline="0" dirty="0" err="1" smtClean="0"/>
              <a:t>ghulami</a:t>
            </a:r>
            <a:r>
              <a:rPr lang="nb-NO" i="0" baseline="0" dirty="0" smtClean="0"/>
              <a:t> </a:t>
            </a:r>
            <a:r>
              <a:rPr lang="nb-NO" i="0" baseline="0" dirty="0" err="1" smtClean="0"/>
              <a:t>ki</a:t>
            </a:r>
            <a:endParaRPr lang="nb-NO" i="0" baseline="0" dirty="0" smtClean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nb-NO" i="0" baseline="0" dirty="0" smtClean="0"/>
              <a:t> </a:t>
            </a:r>
            <a:r>
              <a:rPr lang="nb-NO" i="0" baseline="0" dirty="0" err="1" smtClean="0"/>
              <a:t>Yeh</a:t>
            </a:r>
            <a:r>
              <a:rPr lang="nb-NO" i="0" baseline="0" dirty="0" smtClean="0"/>
              <a:t> 1 din </a:t>
            </a:r>
            <a:r>
              <a:rPr lang="nb-NO" i="0" baseline="0" dirty="0" err="1" smtClean="0"/>
              <a:t>me</a:t>
            </a:r>
            <a:r>
              <a:rPr lang="nb-NO" i="0" baseline="0" dirty="0" smtClean="0"/>
              <a:t> 300 </a:t>
            </a:r>
            <a:r>
              <a:rPr lang="nb-NO" i="0" baseline="0" dirty="0" err="1" smtClean="0"/>
              <a:t>nabiyo</a:t>
            </a:r>
            <a:r>
              <a:rPr lang="nb-NO" i="0" baseline="0" dirty="0" smtClean="0"/>
              <a:t> ka </a:t>
            </a:r>
            <a:r>
              <a:rPr lang="nb-NO" i="0" baseline="0" dirty="0" err="1" smtClean="0"/>
              <a:t>qatal</a:t>
            </a:r>
            <a:r>
              <a:rPr lang="nb-NO" i="0" baseline="0" dirty="0" smtClean="0"/>
              <a:t> karte (</a:t>
            </a:r>
            <a:r>
              <a:rPr lang="nb-NO" i="0" baseline="0" dirty="0" err="1" smtClean="0"/>
              <a:t>misaal</a:t>
            </a:r>
            <a:r>
              <a:rPr lang="nb-NO" i="0" baseline="0" dirty="0" smtClean="0"/>
              <a:t>: </a:t>
            </a:r>
            <a:r>
              <a:rPr lang="nb-NO" i="0" baseline="0" dirty="0" err="1" smtClean="0"/>
              <a:t>Zakariyya</a:t>
            </a:r>
            <a:r>
              <a:rPr lang="nb-NO" i="0" baseline="0" dirty="0" smtClean="0"/>
              <a:t> a.s. aur Yahya a.s.)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nb-NO" i="0" baseline="0" dirty="0" smtClean="0"/>
              <a:t> </a:t>
            </a:r>
          </a:p>
          <a:p>
            <a:endParaRPr lang="nb-N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49332D-11D4-4768-AD1E-73951FEDF4FD}" type="slidenum">
              <a:rPr lang="nb-NO" smtClean="0"/>
              <a:pPr/>
              <a:t>9</a:t>
            </a:fld>
            <a:endParaRPr lang="nb-NO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49332D-11D4-4768-AD1E-73951FEDF4FD}" type="slidenum">
              <a:rPr lang="nb-NO" smtClean="0"/>
              <a:pPr/>
              <a:t>10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xmlns="" val="229648598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49332D-11D4-4768-AD1E-73951FEDF4FD}" type="slidenum">
              <a:rPr lang="nb-NO" smtClean="0"/>
              <a:pPr/>
              <a:t>11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xmlns="" val="383181535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nb-NO" dirty="0" smtClean="0"/>
              <a:t> </a:t>
            </a:r>
            <a:r>
              <a:rPr lang="nb-NO" i="1" dirty="0" err="1" smtClean="0"/>
              <a:t>Saabaiin</a:t>
            </a:r>
            <a:r>
              <a:rPr lang="nb-NO" i="1" baseline="0" dirty="0" smtClean="0"/>
              <a:t> = </a:t>
            </a:r>
            <a:r>
              <a:rPr lang="nb-NO" i="0" baseline="0" dirty="0" smtClean="0"/>
              <a:t>The rise. </a:t>
            </a:r>
            <a:r>
              <a:rPr lang="nb-NO" i="0" baseline="0" dirty="0" err="1" smtClean="0"/>
              <a:t>Y</a:t>
            </a:r>
            <a:r>
              <a:rPr lang="nb-NO" i="0" dirty="0" err="1" smtClean="0"/>
              <a:t>eh</a:t>
            </a:r>
            <a:r>
              <a:rPr lang="nb-NO" i="0" dirty="0" smtClean="0"/>
              <a:t> ese </a:t>
            </a:r>
            <a:r>
              <a:rPr lang="nb-NO" i="0" dirty="0" err="1" smtClean="0"/>
              <a:t>loog</a:t>
            </a:r>
            <a:r>
              <a:rPr lang="nb-NO" i="0" dirty="0" smtClean="0"/>
              <a:t> </a:t>
            </a:r>
            <a:r>
              <a:rPr lang="nb-NO" i="0" dirty="0" err="1" smtClean="0"/>
              <a:t>the</a:t>
            </a:r>
            <a:r>
              <a:rPr lang="nb-NO" i="0" dirty="0" smtClean="0"/>
              <a:t> jo </a:t>
            </a:r>
            <a:r>
              <a:rPr lang="nb-NO" i="0" dirty="0" err="1" smtClean="0"/>
              <a:t>Qible</a:t>
            </a:r>
            <a:r>
              <a:rPr lang="nb-NO" i="0" dirty="0" smtClean="0"/>
              <a:t> </a:t>
            </a:r>
            <a:r>
              <a:rPr lang="nb-NO" i="0" dirty="0" err="1" smtClean="0"/>
              <a:t>ki</a:t>
            </a:r>
            <a:r>
              <a:rPr lang="nb-NO" i="0" dirty="0" smtClean="0"/>
              <a:t> tara ho </a:t>
            </a:r>
            <a:r>
              <a:rPr lang="nb-NO" i="0" dirty="0" err="1" smtClean="0"/>
              <a:t>ke</a:t>
            </a:r>
            <a:r>
              <a:rPr lang="nb-NO" i="0" dirty="0" smtClean="0"/>
              <a:t> </a:t>
            </a:r>
            <a:r>
              <a:rPr lang="nb-NO" i="0" dirty="0" err="1" smtClean="0"/>
              <a:t>namaazz</a:t>
            </a:r>
            <a:r>
              <a:rPr lang="nb-NO" i="0" baseline="0" dirty="0" smtClean="0"/>
              <a:t> </a:t>
            </a:r>
            <a:r>
              <a:rPr lang="nb-NO" i="0" baseline="0" dirty="0" err="1" smtClean="0"/>
              <a:t>parhte</a:t>
            </a:r>
            <a:r>
              <a:rPr lang="nb-NO" i="0" baseline="0" dirty="0" smtClean="0"/>
              <a:t> </a:t>
            </a:r>
            <a:r>
              <a:rPr lang="nb-NO" i="0" baseline="0" dirty="0" err="1" smtClean="0"/>
              <a:t>the</a:t>
            </a:r>
            <a:r>
              <a:rPr lang="nb-NO" i="0" baseline="0" dirty="0" smtClean="0"/>
              <a:t>. </a:t>
            </a:r>
          </a:p>
          <a:p>
            <a:pPr>
              <a:buFont typeface="Arial" pitchFamily="34" charset="0"/>
              <a:buChar char="•"/>
            </a:pPr>
            <a:r>
              <a:rPr lang="nb-NO" i="0" baseline="0" dirty="0" smtClean="0"/>
              <a:t> </a:t>
            </a:r>
            <a:r>
              <a:rPr lang="nb-NO" i="0" baseline="0" dirty="0" err="1" smtClean="0"/>
              <a:t>Wahdat-e-ayaan</a:t>
            </a:r>
            <a:r>
              <a:rPr lang="nb-NO" i="0" baseline="0" dirty="0" smtClean="0"/>
              <a:t>: har </a:t>
            </a:r>
            <a:r>
              <a:rPr lang="nb-NO" i="0" baseline="0" dirty="0" err="1" smtClean="0"/>
              <a:t>madhab</a:t>
            </a:r>
            <a:r>
              <a:rPr lang="nb-NO" i="0" baseline="0" dirty="0" smtClean="0"/>
              <a:t> </a:t>
            </a:r>
            <a:r>
              <a:rPr lang="nb-NO" i="0" baseline="0" dirty="0" err="1" smtClean="0"/>
              <a:t>ki</a:t>
            </a:r>
            <a:r>
              <a:rPr lang="nb-NO" i="0" baseline="0" dirty="0" smtClean="0"/>
              <a:t> </a:t>
            </a:r>
            <a:r>
              <a:rPr lang="nb-NO" i="0" baseline="0" dirty="0" err="1" smtClean="0"/>
              <a:t>achi</a:t>
            </a:r>
            <a:r>
              <a:rPr lang="nb-NO" i="0" baseline="0" dirty="0" smtClean="0"/>
              <a:t> </a:t>
            </a:r>
            <a:r>
              <a:rPr lang="nb-NO" i="0" baseline="0" dirty="0" err="1" smtClean="0"/>
              <a:t>baatein</a:t>
            </a:r>
            <a:r>
              <a:rPr lang="nb-NO" i="0" baseline="0" dirty="0" smtClean="0"/>
              <a:t> le lo, aur </a:t>
            </a:r>
            <a:r>
              <a:rPr lang="nb-NO" i="0" baseline="0" dirty="0" err="1" smtClean="0"/>
              <a:t>sab</a:t>
            </a:r>
            <a:r>
              <a:rPr lang="nb-NO" i="0" baseline="0" dirty="0" smtClean="0"/>
              <a:t> </a:t>
            </a:r>
            <a:r>
              <a:rPr lang="nb-NO" i="0" baseline="0" dirty="0" err="1" smtClean="0"/>
              <a:t>ko</a:t>
            </a:r>
            <a:r>
              <a:rPr lang="nb-NO" i="0" baseline="0" dirty="0" smtClean="0"/>
              <a:t> mila </a:t>
            </a:r>
            <a:r>
              <a:rPr lang="nb-NO" i="0" baseline="0" dirty="0" err="1" smtClean="0"/>
              <a:t>ke</a:t>
            </a:r>
            <a:r>
              <a:rPr lang="nb-NO" i="0" baseline="0" dirty="0" smtClean="0"/>
              <a:t> </a:t>
            </a:r>
            <a:r>
              <a:rPr lang="nb-NO" i="0" baseline="0" dirty="0" err="1" smtClean="0"/>
              <a:t>ek</a:t>
            </a:r>
            <a:r>
              <a:rPr lang="nb-NO" i="0" baseline="0" dirty="0" smtClean="0"/>
              <a:t> </a:t>
            </a:r>
            <a:r>
              <a:rPr lang="nb-NO" i="0" baseline="0" dirty="0" err="1" smtClean="0"/>
              <a:t>madhab</a:t>
            </a:r>
            <a:r>
              <a:rPr lang="nb-NO" i="0" baseline="0" dirty="0" smtClean="0"/>
              <a:t> bana lo. </a:t>
            </a:r>
            <a:r>
              <a:rPr lang="nb-NO" i="0" baseline="0" dirty="0" err="1" smtClean="0"/>
              <a:t>Iss</a:t>
            </a:r>
            <a:r>
              <a:rPr lang="nb-NO" i="0" baseline="0" dirty="0" smtClean="0"/>
              <a:t> ka </a:t>
            </a:r>
            <a:r>
              <a:rPr lang="nb-NO" i="0" baseline="0" dirty="0" err="1" smtClean="0"/>
              <a:t>aghaaz</a:t>
            </a:r>
            <a:r>
              <a:rPr lang="nb-NO" i="0" baseline="0" dirty="0" smtClean="0"/>
              <a:t> </a:t>
            </a:r>
            <a:r>
              <a:rPr lang="nb-NO" i="0" baseline="0" dirty="0" err="1" smtClean="0"/>
              <a:t>Pak-o-hind</a:t>
            </a:r>
            <a:r>
              <a:rPr lang="nb-NO" i="0" baseline="0" dirty="0" smtClean="0"/>
              <a:t> </a:t>
            </a:r>
            <a:r>
              <a:rPr lang="nb-NO" i="0" baseline="0" dirty="0" err="1" smtClean="0"/>
              <a:t>me</a:t>
            </a:r>
            <a:r>
              <a:rPr lang="nb-NO" i="0" baseline="0" dirty="0" smtClean="0"/>
              <a:t> Akbar ne </a:t>
            </a:r>
            <a:r>
              <a:rPr lang="nb-NO" i="0" baseline="0" dirty="0" err="1" smtClean="0"/>
              <a:t>kiya</a:t>
            </a:r>
            <a:r>
              <a:rPr lang="nb-NO" i="0" baseline="0" dirty="0" smtClean="0"/>
              <a:t> </a:t>
            </a:r>
          </a:p>
          <a:p>
            <a:pPr>
              <a:buFont typeface="Arial" pitchFamily="34" charset="0"/>
              <a:buChar char="•"/>
            </a:pPr>
            <a:r>
              <a:rPr lang="nb-NO" i="0" baseline="0" dirty="0" smtClean="0"/>
              <a:t> Islam </a:t>
            </a:r>
            <a:r>
              <a:rPr lang="nb-NO" i="0" baseline="0" dirty="0" err="1" smtClean="0"/>
              <a:t>apne</a:t>
            </a:r>
            <a:r>
              <a:rPr lang="nb-NO" i="0" baseline="0" dirty="0" smtClean="0"/>
              <a:t> </a:t>
            </a:r>
            <a:r>
              <a:rPr lang="nb-NO" i="0" baseline="0" dirty="0" err="1" smtClean="0"/>
              <a:t>andar</a:t>
            </a:r>
            <a:r>
              <a:rPr lang="nb-NO" i="0" baseline="0" dirty="0" smtClean="0"/>
              <a:t> </a:t>
            </a:r>
            <a:r>
              <a:rPr lang="nb-NO" i="0" baseline="0" dirty="0" err="1" smtClean="0"/>
              <a:t>kuffar</a:t>
            </a:r>
            <a:r>
              <a:rPr lang="nb-NO" i="0" baseline="0" dirty="0" smtClean="0"/>
              <a:t> </a:t>
            </a:r>
            <a:r>
              <a:rPr lang="nb-NO" i="0" baseline="0" dirty="0" err="1" smtClean="0"/>
              <a:t>ki</a:t>
            </a:r>
            <a:r>
              <a:rPr lang="nb-NO" i="0" baseline="0" dirty="0" smtClean="0"/>
              <a:t> </a:t>
            </a:r>
            <a:r>
              <a:rPr lang="nb-NO" i="0" baseline="0" dirty="0" err="1" smtClean="0"/>
              <a:t>ek</a:t>
            </a:r>
            <a:r>
              <a:rPr lang="nb-NO" i="0" baseline="0" dirty="0" smtClean="0"/>
              <a:t> </a:t>
            </a:r>
            <a:r>
              <a:rPr lang="nb-NO" i="0" baseline="0" dirty="0" err="1" smtClean="0"/>
              <a:t>chint</a:t>
            </a:r>
            <a:r>
              <a:rPr lang="nb-NO" i="0" baseline="0" dirty="0" smtClean="0"/>
              <a:t> </a:t>
            </a:r>
            <a:r>
              <a:rPr lang="nb-NO" i="0" baseline="0" dirty="0" err="1" smtClean="0"/>
              <a:t>bhi</a:t>
            </a:r>
            <a:r>
              <a:rPr lang="nb-NO" i="0" baseline="0" dirty="0" smtClean="0"/>
              <a:t> </a:t>
            </a:r>
            <a:r>
              <a:rPr lang="nb-NO" i="0" baseline="0" dirty="0" err="1" smtClean="0"/>
              <a:t>bardasht</a:t>
            </a:r>
            <a:r>
              <a:rPr lang="nb-NO" i="0" baseline="0" dirty="0" smtClean="0"/>
              <a:t> </a:t>
            </a:r>
            <a:r>
              <a:rPr lang="nb-NO" i="0" baseline="0" dirty="0" err="1" smtClean="0"/>
              <a:t>nahin</a:t>
            </a:r>
            <a:r>
              <a:rPr lang="nb-NO" i="0" baseline="0" dirty="0" smtClean="0"/>
              <a:t> </a:t>
            </a:r>
            <a:r>
              <a:rPr lang="nb-NO" i="0" baseline="0" dirty="0" err="1" smtClean="0"/>
              <a:t>karr</a:t>
            </a:r>
            <a:r>
              <a:rPr lang="nb-NO" i="0" baseline="0" dirty="0" smtClean="0"/>
              <a:t> sakta</a:t>
            </a:r>
          </a:p>
          <a:p>
            <a:pPr>
              <a:buFont typeface="Arial" pitchFamily="34" charset="0"/>
              <a:buChar char="•"/>
            </a:pPr>
            <a:r>
              <a:rPr lang="nb-NO" i="0" baseline="0" dirty="0" smtClean="0"/>
              <a:t> </a:t>
            </a:r>
            <a:r>
              <a:rPr lang="nb-NO" i="0" baseline="0" dirty="0" err="1" smtClean="0"/>
              <a:t>Amal-saleh</a:t>
            </a:r>
            <a:r>
              <a:rPr lang="nb-NO" i="0" baseline="0" dirty="0" smtClean="0"/>
              <a:t>: 1) </a:t>
            </a:r>
            <a:r>
              <a:rPr lang="nb-NO" i="0" baseline="0" dirty="0" err="1" smtClean="0"/>
              <a:t>khalis</a:t>
            </a:r>
            <a:r>
              <a:rPr lang="nb-NO" i="0" baseline="0" dirty="0" smtClean="0"/>
              <a:t> Allah </a:t>
            </a:r>
            <a:r>
              <a:rPr lang="nb-NO" i="0" baseline="0" dirty="0" err="1" smtClean="0"/>
              <a:t>ta’ala</a:t>
            </a:r>
            <a:r>
              <a:rPr lang="nb-NO" i="0" baseline="0" dirty="0" smtClean="0"/>
              <a:t> </a:t>
            </a:r>
            <a:r>
              <a:rPr lang="nb-NO" i="0" baseline="0" dirty="0" err="1" smtClean="0"/>
              <a:t>ke</a:t>
            </a:r>
            <a:r>
              <a:rPr lang="nb-NO" i="0" baseline="0" dirty="0" smtClean="0"/>
              <a:t> </a:t>
            </a:r>
            <a:r>
              <a:rPr lang="nb-NO" i="0" baseline="0" dirty="0" err="1" smtClean="0"/>
              <a:t>liye</a:t>
            </a:r>
            <a:r>
              <a:rPr lang="nb-NO" i="0" baseline="0" dirty="0" smtClean="0"/>
              <a:t> ho 2) Nabi (</a:t>
            </a:r>
            <a:r>
              <a:rPr lang="nb-NO" i="0" baseline="0" dirty="0" err="1" smtClean="0"/>
              <a:t>saws</a:t>
            </a:r>
            <a:r>
              <a:rPr lang="nb-NO" i="0" baseline="0" dirty="0" smtClean="0"/>
              <a:t>) </a:t>
            </a:r>
            <a:r>
              <a:rPr lang="nb-NO" i="0" baseline="0" dirty="0" err="1" smtClean="0"/>
              <a:t>ke</a:t>
            </a:r>
            <a:r>
              <a:rPr lang="nb-NO" i="0" baseline="0" dirty="0" smtClean="0"/>
              <a:t> </a:t>
            </a:r>
            <a:r>
              <a:rPr lang="nb-NO" i="0" baseline="0" dirty="0" err="1" smtClean="0"/>
              <a:t>tariqe</a:t>
            </a:r>
            <a:r>
              <a:rPr lang="nb-NO" i="0" baseline="0" dirty="0" smtClean="0"/>
              <a:t> </a:t>
            </a:r>
            <a:r>
              <a:rPr lang="nb-NO" i="0" baseline="0" dirty="0" err="1" smtClean="0"/>
              <a:t>ke</a:t>
            </a:r>
            <a:r>
              <a:rPr lang="nb-NO" i="0" baseline="0" dirty="0" smtClean="0"/>
              <a:t> </a:t>
            </a:r>
            <a:r>
              <a:rPr lang="nb-NO" i="0" baseline="0" dirty="0" err="1" smtClean="0"/>
              <a:t>mutabiq</a:t>
            </a:r>
            <a:r>
              <a:rPr lang="nb-NO" i="0" baseline="0" dirty="0" smtClean="0"/>
              <a:t> ho)</a:t>
            </a:r>
            <a:endParaRPr lang="nb-N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49332D-11D4-4768-AD1E-73951FEDF4FD}" type="slidenum">
              <a:rPr lang="nb-NO" smtClean="0"/>
              <a:pPr/>
              <a:t>12</a:t>
            </a:fld>
            <a:endParaRPr lang="nb-NO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nb-NO" dirty="0" smtClean="0"/>
              <a:t> </a:t>
            </a:r>
            <a:r>
              <a:rPr lang="nb-NO" dirty="0" err="1" smtClean="0"/>
              <a:t>Toor</a:t>
            </a:r>
            <a:r>
              <a:rPr lang="nb-NO" dirty="0" smtClean="0"/>
              <a:t> </a:t>
            </a:r>
            <a:r>
              <a:rPr lang="nb-NO" dirty="0" err="1" smtClean="0"/>
              <a:t>apni</a:t>
            </a:r>
            <a:r>
              <a:rPr lang="nb-NO" dirty="0" smtClean="0"/>
              <a:t> </a:t>
            </a:r>
            <a:r>
              <a:rPr lang="nb-NO" dirty="0" err="1" smtClean="0"/>
              <a:t>jagah</a:t>
            </a:r>
            <a:r>
              <a:rPr lang="nb-NO" dirty="0" smtClean="0"/>
              <a:t> se </a:t>
            </a:r>
            <a:r>
              <a:rPr lang="nb-NO" dirty="0" err="1" smtClean="0"/>
              <a:t>uth</a:t>
            </a:r>
            <a:r>
              <a:rPr lang="nb-NO" baseline="0" dirty="0" smtClean="0"/>
              <a:t> </a:t>
            </a:r>
            <a:r>
              <a:rPr lang="nb-NO" baseline="0" dirty="0" err="1" smtClean="0"/>
              <a:t>gaya</a:t>
            </a:r>
            <a:r>
              <a:rPr lang="nb-NO" baseline="0" dirty="0" smtClean="0"/>
              <a:t>, aur </a:t>
            </a:r>
            <a:r>
              <a:rPr lang="nb-NO" baseline="0" dirty="0" err="1" smtClean="0"/>
              <a:t>yeh</a:t>
            </a:r>
            <a:r>
              <a:rPr lang="nb-NO" baseline="0" dirty="0" smtClean="0"/>
              <a:t> darr se </a:t>
            </a:r>
            <a:r>
              <a:rPr lang="nb-NO" baseline="0" dirty="0" err="1" smtClean="0"/>
              <a:t>sajdeh</a:t>
            </a:r>
            <a:r>
              <a:rPr lang="nb-NO" baseline="0" dirty="0" smtClean="0"/>
              <a:t> </a:t>
            </a:r>
            <a:r>
              <a:rPr lang="nb-NO" baseline="0" dirty="0" err="1" smtClean="0"/>
              <a:t>me</a:t>
            </a:r>
            <a:r>
              <a:rPr lang="nb-NO" baseline="0" dirty="0" smtClean="0"/>
              <a:t> </a:t>
            </a:r>
            <a:r>
              <a:rPr lang="nb-NO" baseline="0" dirty="0" err="1" smtClean="0"/>
              <a:t>girr</a:t>
            </a:r>
            <a:r>
              <a:rPr lang="nb-NO" baseline="0" dirty="0" smtClean="0"/>
              <a:t> </a:t>
            </a:r>
            <a:r>
              <a:rPr lang="nb-NO" baseline="0" dirty="0" err="1" smtClean="0"/>
              <a:t>gaye</a:t>
            </a:r>
            <a:endParaRPr lang="nb-NO" dirty="0" smtClean="0"/>
          </a:p>
          <a:p>
            <a:pPr>
              <a:buFont typeface="Arial" pitchFamily="34" charset="0"/>
              <a:buChar char="•"/>
            </a:pPr>
            <a:r>
              <a:rPr lang="nb-NO" dirty="0" smtClean="0"/>
              <a:t> </a:t>
            </a:r>
            <a:r>
              <a:rPr lang="nb-NO" dirty="0" err="1" smtClean="0"/>
              <a:t>Aaj</a:t>
            </a:r>
            <a:r>
              <a:rPr lang="nb-NO" dirty="0" smtClean="0"/>
              <a:t> </a:t>
            </a:r>
            <a:r>
              <a:rPr lang="nb-NO" dirty="0" err="1" smtClean="0"/>
              <a:t>bhi</a:t>
            </a:r>
            <a:r>
              <a:rPr lang="nb-NO" dirty="0" smtClean="0"/>
              <a:t> </a:t>
            </a:r>
            <a:r>
              <a:rPr lang="nb-NO" dirty="0" err="1" smtClean="0"/>
              <a:t>Yahood</a:t>
            </a:r>
            <a:r>
              <a:rPr lang="nb-NO" dirty="0" smtClean="0"/>
              <a:t> </a:t>
            </a:r>
            <a:r>
              <a:rPr lang="nb-NO" dirty="0" err="1" smtClean="0"/>
              <a:t>yeh</a:t>
            </a:r>
            <a:r>
              <a:rPr lang="nb-NO" dirty="0" smtClean="0"/>
              <a:t> </a:t>
            </a:r>
            <a:r>
              <a:rPr lang="nb-NO" dirty="0" err="1" smtClean="0"/>
              <a:t>sajdah</a:t>
            </a:r>
            <a:r>
              <a:rPr lang="nb-NO" dirty="0" smtClean="0"/>
              <a:t> karte he</a:t>
            </a:r>
          </a:p>
          <a:p>
            <a:pPr>
              <a:buFont typeface="Arial" pitchFamily="34" charset="0"/>
              <a:buChar char="•"/>
            </a:pPr>
            <a:r>
              <a:rPr lang="nb-NO" i="1" dirty="0" err="1" smtClean="0"/>
              <a:t>Toor</a:t>
            </a:r>
            <a:r>
              <a:rPr lang="nb-NO" i="0" dirty="0" smtClean="0"/>
              <a:t>: </a:t>
            </a:r>
            <a:r>
              <a:rPr lang="nb-NO" i="0" dirty="0" err="1" smtClean="0"/>
              <a:t>koi</a:t>
            </a:r>
            <a:r>
              <a:rPr lang="nb-NO" i="0" dirty="0" smtClean="0"/>
              <a:t> </a:t>
            </a:r>
            <a:r>
              <a:rPr lang="nb-NO" i="0" dirty="0" err="1" smtClean="0"/>
              <a:t>bhi</a:t>
            </a:r>
            <a:r>
              <a:rPr lang="nb-NO" i="0" dirty="0" smtClean="0"/>
              <a:t> </a:t>
            </a:r>
            <a:r>
              <a:rPr lang="nb-NO" i="0" dirty="0" err="1" smtClean="0"/>
              <a:t>pahaar</a:t>
            </a:r>
            <a:r>
              <a:rPr lang="nb-NO" i="0" dirty="0" smtClean="0"/>
              <a:t>.</a:t>
            </a:r>
            <a:r>
              <a:rPr lang="nb-NO" i="0" baseline="0" dirty="0" smtClean="0"/>
              <a:t> </a:t>
            </a:r>
            <a:r>
              <a:rPr lang="nb-NO" i="1" baseline="0" dirty="0" err="1" smtClean="0"/>
              <a:t>At-Toor</a:t>
            </a:r>
            <a:r>
              <a:rPr lang="nb-NO" i="1" baseline="0" dirty="0" smtClean="0"/>
              <a:t>: </a:t>
            </a:r>
            <a:r>
              <a:rPr lang="nb-NO" i="0" baseline="0" dirty="0" smtClean="0"/>
              <a:t> </a:t>
            </a:r>
            <a:r>
              <a:rPr lang="nb-NO" i="0" baseline="0" dirty="0" err="1" smtClean="0"/>
              <a:t>who</a:t>
            </a:r>
            <a:r>
              <a:rPr lang="nb-NO" i="0" baseline="0" dirty="0" smtClean="0"/>
              <a:t> </a:t>
            </a:r>
            <a:r>
              <a:rPr lang="nb-NO" i="0" baseline="0" dirty="0" err="1" smtClean="0"/>
              <a:t>pahar</a:t>
            </a:r>
            <a:r>
              <a:rPr lang="nb-NO" i="0" baseline="0" dirty="0" smtClean="0"/>
              <a:t> </a:t>
            </a:r>
            <a:r>
              <a:rPr lang="nb-NO" i="0" baseline="0" dirty="0" err="1" smtClean="0"/>
              <a:t>jiss</a:t>
            </a:r>
            <a:r>
              <a:rPr lang="nb-NO" i="0" baseline="0" dirty="0" smtClean="0"/>
              <a:t> </a:t>
            </a:r>
            <a:r>
              <a:rPr lang="nb-NO" i="0" baseline="0" dirty="0" err="1" smtClean="0"/>
              <a:t>pe</a:t>
            </a:r>
            <a:r>
              <a:rPr lang="nb-NO" i="0" baseline="0" dirty="0" smtClean="0"/>
              <a:t> Musa a.s. </a:t>
            </a:r>
            <a:r>
              <a:rPr lang="nb-NO" i="0" baseline="0" dirty="0" err="1" smtClean="0"/>
              <a:t>ko</a:t>
            </a:r>
            <a:r>
              <a:rPr lang="nb-NO" i="0" baseline="0" dirty="0" smtClean="0"/>
              <a:t> </a:t>
            </a:r>
            <a:r>
              <a:rPr lang="nb-NO" i="0" baseline="0" dirty="0" err="1" smtClean="0"/>
              <a:t>Toraat</a:t>
            </a:r>
            <a:r>
              <a:rPr lang="nb-NO" i="0" baseline="0" dirty="0" smtClean="0"/>
              <a:t> </a:t>
            </a:r>
            <a:r>
              <a:rPr lang="nb-NO" i="0" baseline="0" dirty="0" err="1" smtClean="0"/>
              <a:t>mili</a:t>
            </a:r>
            <a:endParaRPr lang="nb-NO" i="0" baseline="0" dirty="0" smtClean="0"/>
          </a:p>
          <a:p>
            <a:pPr>
              <a:buFont typeface="Arial" pitchFamily="34" charset="0"/>
              <a:buChar char="•"/>
            </a:pPr>
            <a:r>
              <a:rPr lang="nb-NO" i="0" baseline="0" dirty="0" smtClean="0"/>
              <a:t> Allah </a:t>
            </a:r>
            <a:r>
              <a:rPr lang="nb-NO" i="0" baseline="0" dirty="0" err="1" smtClean="0"/>
              <a:t>ta’ala</a:t>
            </a:r>
            <a:r>
              <a:rPr lang="nb-NO" i="0" baseline="0" dirty="0" smtClean="0"/>
              <a:t> </a:t>
            </a:r>
            <a:r>
              <a:rPr lang="nb-NO" i="0" baseline="0" dirty="0" err="1" smtClean="0"/>
              <a:t>ki</a:t>
            </a:r>
            <a:r>
              <a:rPr lang="nb-NO" i="0" baseline="0" dirty="0" smtClean="0"/>
              <a:t> </a:t>
            </a:r>
            <a:r>
              <a:rPr lang="nb-NO" i="0" baseline="0" dirty="0" err="1" smtClean="0"/>
              <a:t>kitaab</a:t>
            </a:r>
            <a:r>
              <a:rPr lang="nb-NO" i="0" baseline="0" dirty="0" smtClean="0"/>
              <a:t> </a:t>
            </a:r>
            <a:r>
              <a:rPr lang="nb-NO" i="0" baseline="0" dirty="0" err="1" smtClean="0"/>
              <a:t>ko</a:t>
            </a:r>
            <a:r>
              <a:rPr lang="nb-NO" i="0" baseline="0" dirty="0" smtClean="0"/>
              <a:t> </a:t>
            </a:r>
            <a:r>
              <a:rPr lang="nb-NO" i="0" baseline="0" dirty="0" err="1" smtClean="0"/>
              <a:t>mazboti</a:t>
            </a:r>
            <a:r>
              <a:rPr lang="nb-NO" i="0" baseline="0" dirty="0" smtClean="0"/>
              <a:t> se </a:t>
            </a:r>
            <a:r>
              <a:rPr lang="nb-NO" i="0" baseline="0" dirty="0" err="1" smtClean="0"/>
              <a:t>thaamo</a:t>
            </a:r>
            <a:r>
              <a:rPr lang="nb-NO" i="0" baseline="0" dirty="0" smtClean="0"/>
              <a:t>, </a:t>
            </a:r>
            <a:r>
              <a:rPr lang="nb-NO" i="0" baseline="0" dirty="0" err="1" smtClean="0"/>
              <a:t>yeh</a:t>
            </a:r>
            <a:r>
              <a:rPr lang="nb-NO" i="0" baseline="0" dirty="0" smtClean="0"/>
              <a:t> </a:t>
            </a:r>
            <a:r>
              <a:rPr lang="nb-NO" i="0" baseline="0" dirty="0" err="1" smtClean="0"/>
              <a:t>hukam</a:t>
            </a:r>
            <a:r>
              <a:rPr lang="nb-NO" i="0" baseline="0" dirty="0" smtClean="0"/>
              <a:t> dya ja </a:t>
            </a:r>
            <a:r>
              <a:rPr lang="nb-NO" i="0" baseline="0" dirty="0" err="1" smtClean="0"/>
              <a:t>raha</a:t>
            </a:r>
            <a:r>
              <a:rPr lang="nb-NO" i="0" baseline="0" dirty="0" smtClean="0"/>
              <a:t> he. Jo </a:t>
            </a:r>
            <a:r>
              <a:rPr lang="nb-NO" i="0" baseline="0" dirty="0" err="1" smtClean="0"/>
              <a:t>loose</a:t>
            </a:r>
            <a:r>
              <a:rPr lang="nb-NO" i="0" baseline="0" dirty="0" smtClean="0"/>
              <a:t> </a:t>
            </a:r>
            <a:r>
              <a:rPr lang="nb-NO" i="0" baseline="0" dirty="0" err="1" smtClean="0"/>
              <a:t>haatho</a:t>
            </a:r>
            <a:r>
              <a:rPr lang="nb-NO" i="0" baseline="0" dirty="0" smtClean="0"/>
              <a:t> se </a:t>
            </a:r>
            <a:r>
              <a:rPr lang="nb-NO" i="0" baseline="0" dirty="0" err="1" smtClean="0"/>
              <a:t>cheez</a:t>
            </a:r>
            <a:r>
              <a:rPr lang="nb-NO" i="0" baseline="0" dirty="0" smtClean="0"/>
              <a:t> </a:t>
            </a:r>
            <a:r>
              <a:rPr lang="nb-NO" i="0" baseline="0" dirty="0" err="1" smtClean="0"/>
              <a:t>pakri</a:t>
            </a:r>
            <a:r>
              <a:rPr lang="nb-NO" i="0" baseline="0" dirty="0" smtClean="0"/>
              <a:t> </a:t>
            </a:r>
            <a:r>
              <a:rPr lang="nb-NO" i="0" baseline="0" dirty="0" err="1" smtClean="0"/>
              <a:t>jati</a:t>
            </a:r>
            <a:r>
              <a:rPr lang="nb-NO" i="0" baseline="0" dirty="0" smtClean="0"/>
              <a:t> he, </a:t>
            </a:r>
            <a:r>
              <a:rPr lang="nb-NO" i="0" baseline="0" dirty="0" err="1" smtClean="0"/>
              <a:t>who</a:t>
            </a:r>
            <a:r>
              <a:rPr lang="nb-NO" i="0" baseline="0" dirty="0" smtClean="0"/>
              <a:t> </a:t>
            </a:r>
            <a:r>
              <a:rPr lang="nb-NO" i="0" baseline="0" dirty="0" err="1" smtClean="0"/>
              <a:t>dil</a:t>
            </a:r>
            <a:r>
              <a:rPr lang="nb-NO" i="0" baseline="0" dirty="0" smtClean="0"/>
              <a:t> </a:t>
            </a:r>
            <a:r>
              <a:rPr lang="nb-NO" i="0" baseline="0" dirty="0" err="1" smtClean="0"/>
              <a:t>me</a:t>
            </a:r>
            <a:r>
              <a:rPr lang="nb-NO" i="0" baseline="0" dirty="0" smtClean="0"/>
              <a:t> </a:t>
            </a:r>
            <a:r>
              <a:rPr lang="nb-NO" i="0" baseline="0" dirty="0" err="1" smtClean="0"/>
              <a:t>nahin</a:t>
            </a:r>
            <a:r>
              <a:rPr lang="nb-NO" i="0" baseline="0" dirty="0" smtClean="0"/>
              <a:t> </a:t>
            </a:r>
            <a:r>
              <a:rPr lang="nb-NO" i="0" baseline="0" dirty="0" err="1" smtClean="0"/>
              <a:t>bhasti</a:t>
            </a:r>
            <a:endParaRPr lang="nb-NO" i="1" dirty="0" smtClean="0"/>
          </a:p>
          <a:p>
            <a:endParaRPr lang="nb-N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49332D-11D4-4768-AD1E-73951FEDF4FD}" type="slidenum">
              <a:rPr lang="nb-NO" smtClean="0"/>
              <a:pPr/>
              <a:t>13</a:t>
            </a:fld>
            <a:endParaRPr lang="nb-NO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nb-NO" smtClean="0"/>
              <a:t>Klikk for å redigere tittelstil</a:t>
            </a:r>
            <a:endParaRPr kumimoji="0" lang="en-US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nb-NO" smtClean="0"/>
              <a:t>Klikk for å redigere undertittelstil i malen</a:t>
            </a:r>
            <a:endParaRPr kumimoji="0" lang="en-US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78733-40C8-414B-B558-F1CCA6B6DA2E}" type="datetimeFigureOut">
              <a:rPr lang="nb-NO" smtClean="0"/>
              <a:pPr/>
              <a:t>30.10.2010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A8CE7-555B-48CC-BF59-9C7C8808F40A}" type="slidenum">
              <a:rPr lang="nb-NO" smtClean="0"/>
              <a:pPr/>
              <a:t>‹#›</a:t>
            </a:fld>
            <a:endParaRPr lang="nb-NO"/>
          </a:p>
        </p:txBody>
      </p:sp>
      <p:sp>
        <p:nvSpPr>
          <p:cNvPr id="10" name="Rektangel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nb-NO" smtClean="0"/>
              <a:t>Klikk for å redigere tittelstil</a:t>
            </a:r>
            <a:endParaRPr kumimoji="0" lang="en-US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nb-NO" smtClean="0"/>
              <a:t>Klikk for å redigere tekststiler i malen</a:t>
            </a:r>
          </a:p>
          <a:p>
            <a:pPr lvl="1" eaLnBrk="1" latinLnBrk="0" hangingPunct="1"/>
            <a:r>
              <a:rPr lang="nb-NO" smtClean="0"/>
              <a:t>Andre nivå</a:t>
            </a:r>
          </a:p>
          <a:p>
            <a:pPr lvl="2" eaLnBrk="1" latinLnBrk="0" hangingPunct="1"/>
            <a:r>
              <a:rPr lang="nb-NO" smtClean="0"/>
              <a:t>Tredje nivå</a:t>
            </a:r>
          </a:p>
          <a:p>
            <a:pPr lvl="3" eaLnBrk="1" latinLnBrk="0" hangingPunct="1"/>
            <a:r>
              <a:rPr lang="nb-NO" smtClean="0"/>
              <a:t>Fjerde nivå</a:t>
            </a:r>
          </a:p>
          <a:p>
            <a:pPr lvl="4" eaLnBrk="1" latinLnBrk="0" hangingPunct="1"/>
            <a:r>
              <a:rPr lang="nb-NO" smtClean="0"/>
              <a:t>Femte nivå</a:t>
            </a:r>
            <a:endParaRPr kumimoji="0" lang="en-US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78733-40C8-414B-B558-F1CCA6B6DA2E}" type="datetimeFigureOut">
              <a:rPr lang="nb-NO" smtClean="0"/>
              <a:pPr/>
              <a:t>30.10.2010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A8CE7-555B-48CC-BF59-9C7C8808F40A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ktangel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nb-NO" smtClean="0"/>
              <a:t>Klikk for å redigere tittelstil</a:t>
            </a:r>
            <a:endParaRPr kumimoji="0" lang="en-US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nb-NO" smtClean="0"/>
              <a:t>Klikk for å redigere tekststiler i malen</a:t>
            </a:r>
          </a:p>
          <a:p>
            <a:pPr lvl="1" eaLnBrk="1" latinLnBrk="0" hangingPunct="1"/>
            <a:r>
              <a:rPr lang="nb-NO" smtClean="0"/>
              <a:t>Andre nivå</a:t>
            </a:r>
          </a:p>
          <a:p>
            <a:pPr lvl="2" eaLnBrk="1" latinLnBrk="0" hangingPunct="1"/>
            <a:r>
              <a:rPr lang="nb-NO" smtClean="0"/>
              <a:t>Tredje nivå</a:t>
            </a:r>
          </a:p>
          <a:p>
            <a:pPr lvl="3" eaLnBrk="1" latinLnBrk="0" hangingPunct="1"/>
            <a:r>
              <a:rPr lang="nb-NO" smtClean="0"/>
              <a:t>Fjerde nivå</a:t>
            </a:r>
          </a:p>
          <a:p>
            <a:pPr lvl="4" eaLnBrk="1" latinLnBrk="0" hangingPunct="1"/>
            <a:r>
              <a:rPr lang="nb-NO" smtClean="0"/>
              <a:t>Femte nivå</a:t>
            </a:r>
            <a:endParaRPr kumimoji="0" lang="en-US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78733-40C8-414B-B558-F1CCA6B6DA2E}" type="datetimeFigureOut">
              <a:rPr lang="nb-NO" smtClean="0"/>
              <a:pPr/>
              <a:t>30.10.2010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A8CE7-555B-48CC-BF59-9C7C8808F40A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nb-NO" smtClean="0"/>
              <a:t>Klikk for å redigere tittelstil</a:t>
            </a:r>
            <a:endParaRPr kumimoji="0" lang="en-US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nb-NO" smtClean="0"/>
              <a:t>Klikk for å redigere tekststiler i malen</a:t>
            </a:r>
          </a:p>
          <a:p>
            <a:pPr lvl="1" eaLnBrk="1" latinLnBrk="0" hangingPunct="1"/>
            <a:r>
              <a:rPr lang="nb-NO" smtClean="0"/>
              <a:t>Andre nivå</a:t>
            </a:r>
          </a:p>
          <a:p>
            <a:pPr lvl="2" eaLnBrk="1" latinLnBrk="0" hangingPunct="1"/>
            <a:r>
              <a:rPr lang="nb-NO" smtClean="0"/>
              <a:t>Tredje nivå</a:t>
            </a:r>
          </a:p>
          <a:p>
            <a:pPr lvl="3" eaLnBrk="1" latinLnBrk="0" hangingPunct="1"/>
            <a:r>
              <a:rPr lang="nb-NO" smtClean="0"/>
              <a:t>Fjerde nivå</a:t>
            </a:r>
          </a:p>
          <a:p>
            <a:pPr lvl="4" eaLnBrk="1" latinLnBrk="0" hangingPunct="1"/>
            <a:r>
              <a:rPr lang="nb-NO" smtClean="0"/>
              <a:t>Femte nivå</a:t>
            </a:r>
            <a:endParaRPr kumimoji="0" lang="en-US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78733-40C8-414B-B558-F1CCA6B6DA2E}" type="datetimeFigureOut">
              <a:rPr lang="nb-NO" smtClean="0"/>
              <a:pPr/>
              <a:t>30.10.2010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A8CE7-555B-48CC-BF59-9C7C8808F40A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ndeling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ktangel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nb-NO" smtClean="0"/>
              <a:t>Klikk for å redigere tittelstil</a:t>
            </a:r>
            <a:endParaRPr kumimoji="0" lang="en-US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nb-NO" smtClean="0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78733-40C8-414B-B558-F1CCA6B6DA2E}" type="datetimeFigureOut">
              <a:rPr lang="nb-NO" smtClean="0"/>
              <a:pPr/>
              <a:t>30.10.2010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A8CE7-555B-48CC-BF59-9C7C8808F40A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nb-NO" smtClean="0"/>
              <a:t>Klikk for å redigere tittelstil</a:t>
            </a:r>
            <a:endParaRPr kumimoji="0" lang="en-US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nb-NO" smtClean="0"/>
              <a:t>Klikk for å redigere tekststiler i malen</a:t>
            </a:r>
          </a:p>
          <a:p>
            <a:pPr lvl="1" eaLnBrk="1" latinLnBrk="0" hangingPunct="1"/>
            <a:r>
              <a:rPr lang="nb-NO" smtClean="0"/>
              <a:t>Andre nivå</a:t>
            </a:r>
          </a:p>
          <a:p>
            <a:pPr lvl="2" eaLnBrk="1" latinLnBrk="0" hangingPunct="1"/>
            <a:r>
              <a:rPr lang="nb-NO" smtClean="0"/>
              <a:t>Tredje nivå</a:t>
            </a:r>
          </a:p>
          <a:p>
            <a:pPr lvl="3" eaLnBrk="1" latinLnBrk="0" hangingPunct="1"/>
            <a:r>
              <a:rPr lang="nb-NO" smtClean="0"/>
              <a:t>Fjerde nivå</a:t>
            </a:r>
          </a:p>
          <a:p>
            <a:pPr lvl="4" eaLnBrk="1" latinLnBrk="0" hangingPunct="1"/>
            <a:r>
              <a:rPr lang="nb-NO" smtClean="0"/>
              <a:t>Femte nivå</a:t>
            </a:r>
            <a:endParaRPr kumimoji="0" lang="en-US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nb-NO" smtClean="0"/>
              <a:t>Klikk for å redigere tekststiler i malen</a:t>
            </a:r>
          </a:p>
          <a:p>
            <a:pPr lvl="1" eaLnBrk="1" latinLnBrk="0" hangingPunct="1"/>
            <a:r>
              <a:rPr lang="nb-NO" smtClean="0"/>
              <a:t>Andre nivå</a:t>
            </a:r>
          </a:p>
          <a:p>
            <a:pPr lvl="2" eaLnBrk="1" latinLnBrk="0" hangingPunct="1"/>
            <a:r>
              <a:rPr lang="nb-NO" smtClean="0"/>
              <a:t>Tredje nivå</a:t>
            </a:r>
          </a:p>
          <a:p>
            <a:pPr lvl="3" eaLnBrk="1" latinLnBrk="0" hangingPunct="1"/>
            <a:r>
              <a:rPr lang="nb-NO" smtClean="0"/>
              <a:t>Fjerde nivå</a:t>
            </a:r>
          </a:p>
          <a:p>
            <a:pPr lvl="4" eaLnBrk="1" latinLnBrk="0" hangingPunct="1"/>
            <a:r>
              <a:rPr lang="nb-NO" smtClean="0"/>
              <a:t>Femte nivå</a:t>
            </a:r>
            <a:endParaRPr kumimoji="0" lang="en-US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78733-40C8-414B-B558-F1CCA6B6DA2E}" type="datetimeFigureOut">
              <a:rPr lang="nb-NO" smtClean="0"/>
              <a:pPr/>
              <a:t>30.10.2010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A8CE7-555B-48CC-BF59-9C7C8808F40A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nb-NO" smtClean="0"/>
              <a:t>Klikk for å redigere tittelstil</a:t>
            </a:r>
            <a:endParaRPr kumimoji="0" lang="en-US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nb-NO" smtClean="0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nb-NO" smtClean="0"/>
              <a:t>Klikk for å redigere tekststiler i malen</a:t>
            </a:r>
          </a:p>
          <a:p>
            <a:pPr lvl="1" eaLnBrk="1" latinLnBrk="0" hangingPunct="1"/>
            <a:r>
              <a:rPr lang="nb-NO" smtClean="0"/>
              <a:t>Andre nivå</a:t>
            </a:r>
          </a:p>
          <a:p>
            <a:pPr lvl="2" eaLnBrk="1" latinLnBrk="0" hangingPunct="1"/>
            <a:r>
              <a:rPr lang="nb-NO" smtClean="0"/>
              <a:t>Tredje nivå</a:t>
            </a:r>
          </a:p>
          <a:p>
            <a:pPr lvl="3" eaLnBrk="1" latinLnBrk="0" hangingPunct="1"/>
            <a:r>
              <a:rPr lang="nb-NO" smtClean="0"/>
              <a:t>Fjerde nivå</a:t>
            </a:r>
          </a:p>
          <a:p>
            <a:pPr lvl="4" eaLnBrk="1" latinLnBrk="0" hangingPunct="1"/>
            <a:r>
              <a:rPr lang="nb-NO" smtClean="0"/>
              <a:t>Femte nivå</a:t>
            </a:r>
            <a:endParaRPr kumimoji="0" lang="en-US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nb-NO" smtClean="0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nb-NO" smtClean="0"/>
              <a:t>Klikk for å redigere tekststiler i malen</a:t>
            </a:r>
          </a:p>
          <a:p>
            <a:pPr lvl="1" eaLnBrk="1" latinLnBrk="0" hangingPunct="1"/>
            <a:r>
              <a:rPr lang="nb-NO" smtClean="0"/>
              <a:t>Andre nivå</a:t>
            </a:r>
          </a:p>
          <a:p>
            <a:pPr lvl="2" eaLnBrk="1" latinLnBrk="0" hangingPunct="1"/>
            <a:r>
              <a:rPr lang="nb-NO" smtClean="0"/>
              <a:t>Tredje nivå</a:t>
            </a:r>
          </a:p>
          <a:p>
            <a:pPr lvl="3" eaLnBrk="1" latinLnBrk="0" hangingPunct="1"/>
            <a:r>
              <a:rPr lang="nb-NO" smtClean="0"/>
              <a:t>Fjerde nivå</a:t>
            </a:r>
          </a:p>
          <a:p>
            <a:pPr lvl="4" eaLnBrk="1" latinLnBrk="0" hangingPunct="1"/>
            <a:r>
              <a:rPr lang="nb-NO" smtClean="0"/>
              <a:t>Femte nivå</a:t>
            </a:r>
            <a:endParaRPr kumimoji="0" lang="en-US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78733-40C8-414B-B558-F1CCA6B6DA2E}" type="datetimeFigureOut">
              <a:rPr lang="nb-NO" smtClean="0"/>
              <a:pPr/>
              <a:t>30.10.2010</a:t>
            </a:fld>
            <a:endParaRPr lang="nb-NO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A8CE7-555B-48CC-BF59-9C7C8808F40A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nb-NO" smtClean="0"/>
              <a:t>Klikk for å redigere tittelstil</a:t>
            </a:r>
            <a:endParaRPr kumimoji="0" lang="en-US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78733-40C8-414B-B558-F1CCA6B6DA2E}" type="datetimeFigureOut">
              <a:rPr lang="nb-NO" smtClean="0"/>
              <a:pPr/>
              <a:t>30.10.2010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A8CE7-555B-48CC-BF59-9C7C8808F40A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78733-40C8-414B-B558-F1CCA6B6DA2E}" type="datetimeFigureOut">
              <a:rPr lang="nb-NO" smtClean="0"/>
              <a:pPr/>
              <a:t>30.10.2010</a:t>
            </a:fld>
            <a:endParaRPr lang="nb-NO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A8CE7-555B-48CC-BF59-9C7C8808F40A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nb-NO" smtClean="0"/>
              <a:t>Klikk for å redigere tittelstil</a:t>
            </a:r>
            <a:endParaRPr kumimoji="0" lang="en-US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nb-NO" smtClean="0"/>
              <a:t>Klikk for å redigere tekststiler i malen</a:t>
            </a:r>
          </a:p>
          <a:p>
            <a:pPr lvl="1" eaLnBrk="1" latinLnBrk="0" hangingPunct="1"/>
            <a:r>
              <a:rPr lang="nb-NO" smtClean="0"/>
              <a:t>Andre nivå</a:t>
            </a:r>
          </a:p>
          <a:p>
            <a:pPr lvl="2" eaLnBrk="1" latinLnBrk="0" hangingPunct="1"/>
            <a:r>
              <a:rPr lang="nb-NO" smtClean="0"/>
              <a:t>Tredje nivå</a:t>
            </a:r>
          </a:p>
          <a:p>
            <a:pPr lvl="3" eaLnBrk="1" latinLnBrk="0" hangingPunct="1"/>
            <a:r>
              <a:rPr lang="nb-NO" smtClean="0"/>
              <a:t>Fjerde nivå</a:t>
            </a:r>
          </a:p>
          <a:p>
            <a:pPr lvl="4" eaLnBrk="1" latinLnBrk="0" hangingPunct="1"/>
            <a:r>
              <a:rPr lang="nb-NO" smtClean="0"/>
              <a:t>Femte nivå</a:t>
            </a:r>
            <a:endParaRPr kumimoji="0" lang="en-US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78733-40C8-414B-B558-F1CCA6B6DA2E}" type="datetimeFigureOut">
              <a:rPr lang="nb-NO" smtClean="0"/>
              <a:pPr/>
              <a:t>30.10.2010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A8CE7-555B-48CC-BF59-9C7C8808F40A}" type="slidenum">
              <a:rPr lang="nb-NO" smtClean="0"/>
              <a:pPr/>
              <a:t>‹#›</a:t>
            </a:fld>
            <a:endParaRPr lang="nb-NO"/>
          </a:p>
        </p:txBody>
      </p:sp>
      <p:sp>
        <p:nvSpPr>
          <p:cNvPr id="12" name="Rektangel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ktangel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nb-NO" smtClean="0"/>
              <a:t>Klikk for å redigere tittelstil</a:t>
            </a:r>
            <a:endParaRPr kumimoji="0" lang="en-US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nb-NO" smtClean="0"/>
              <a:t>Klikk ikonet for å legge til et bilde</a:t>
            </a:r>
            <a:endParaRPr kumimoji="0" lang="en-US" dirty="0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A6F78733-40C8-414B-B558-F1CCA6B6DA2E}" type="datetimeFigureOut">
              <a:rPr lang="nb-NO" smtClean="0"/>
              <a:pPr/>
              <a:t>30.10.2010</a:t>
            </a:fld>
            <a:endParaRPr lang="nb-NO"/>
          </a:p>
        </p:txBody>
      </p:sp>
      <p:sp>
        <p:nvSpPr>
          <p:cNvPr id="11" name="Rektangel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ktangel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088A8CE7-555B-48CC-BF59-9C7C8808F40A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21000">
              <a:schemeClr val="accent5">
                <a:lumMod val="75000"/>
              </a:schemeClr>
            </a:gs>
            <a:gs pos="12000">
              <a:schemeClr val="bg2">
                <a:tint val="48000"/>
                <a:satMod val="300000"/>
              </a:schemeClr>
            </a:gs>
            <a:gs pos="20000">
              <a:schemeClr val="bg2">
                <a:tint val="49000"/>
                <a:satMod val="300000"/>
              </a:schemeClr>
            </a:gs>
            <a:gs pos="100000">
              <a:schemeClr val="bg2">
                <a:shade val="30000"/>
              </a:schemeClr>
            </a:gs>
          </a:gsLst>
          <a:path path="circle">
            <a:fillToRect l="10000" t="-25000" r="10000" b="125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ktangel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ktangel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nb-NO" smtClean="0"/>
              <a:t>Klikk for å redigere tittelstil</a:t>
            </a:r>
            <a:endParaRPr kumimoji="0" lang="en-US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nb-NO" smtClean="0"/>
              <a:t>Klikk for å redigere tekststiler i malen</a:t>
            </a:r>
          </a:p>
          <a:p>
            <a:pPr lvl="1" eaLnBrk="1" latinLnBrk="0" hangingPunct="1"/>
            <a:r>
              <a:rPr kumimoji="0" lang="nb-NO" smtClean="0"/>
              <a:t>Andre nivå</a:t>
            </a:r>
          </a:p>
          <a:p>
            <a:pPr lvl="2" eaLnBrk="1" latinLnBrk="0" hangingPunct="1"/>
            <a:r>
              <a:rPr kumimoji="0" lang="nb-NO" smtClean="0"/>
              <a:t>Tredje nivå</a:t>
            </a:r>
          </a:p>
          <a:p>
            <a:pPr lvl="3" eaLnBrk="1" latinLnBrk="0" hangingPunct="1"/>
            <a:r>
              <a:rPr kumimoji="0" lang="nb-NO" smtClean="0"/>
              <a:t>Fjerde nivå</a:t>
            </a:r>
          </a:p>
          <a:p>
            <a:pPr lvl="4" eaLnBrk="1" latinLnBrk="0" hangingPunct="1"/>
            <a:r>
              <a:rPr kumimoji="0" lang="nb-NO" smtClean="0"/>
              <a:t>Femte nivå</a:t>
            </a:r>
            <a:endParaRPr kumimoji="0" lang="en-US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A6F78733-40C8-414B-B558-F1CCA6B6DA2E}" type="datetimeFigureOut">
              <a:rPr lang="nb-NO" smtClean="0"/>
              <a:pPr/>
              <a:t>30.10.2010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088A8CE7-555B-48CC-BF59-9C7C8808F40A}" type="slidenum">
              <a:rPr lang="nb-NO" smtClean="0"/>
              <a:pPr/>
              <a:t>‹#›</a:t>
            </a:fld>
            <a:endParaRPr lang="nb-N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45" r:id="rId1"/>
    <p:sldLayoutId id="2147484046" r:id="rId2"/>
    <p:sldLayoutId id="2147484047" r:id="rId3"/>
    <p:sldLayoutId id="2147484048" r:id="rId4"/>
    <p:sldLayoutId id="2147484049" r:id="rId5"/>
    <p:sldLayoutId id="2147484050" r:id="rId6"/>
    <p:sldLayoutId id="2147484051" r:id="rId7"/>
    <p:sldLayoutId id="2147484052" r:id="rId8"/>
    <p:sldLayoutId id="2147484053" r:id="rId9"/>
    <p:sldLayoutId id="2147484054" r:id="rId10"/>
    <p:sldLayoutId id="2147484055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92696"/>
            <a:ext cx="8077200" cy="4608512"/>
          </a:xfrm>
        </p:spPr>
        <p:txBody>
          <a:bodyPr>
            <a:normAutofit/>
          </a:bodyPr>
          <a:lstStyle/>
          <a:p>
            <a:r>
              <a:rPr lang="nb-NO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      Sabeel-ul-Huda    </a:t>
            </a:r>
            <a:endParaRPr lang="nb-NO" sz="6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skerville Old Face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b-NO" sz="3200" b="1" dirty="0" smtClean="0"/>
              <a:t>                             </a:t>
            </a:r>
            <a:r>
              <a:rPr lang="nb-NO" sz="3200" b="1" dirty="0"/>
              <a:t>Lesson </a:t>
            </a:r>
            <a:r>
              <a:rPr lang="nb-NO" sz="3200" b="1" dirty="0" smtClean="0"/>
              <a:t>11</a:t>
            </a:r>
          </a:p>
          <a:p>
            <a:r>
              <a:rPr lang="nb-NO" sz="3200" b="1" dirty="0" smtClean="0"/>
              <a:t>                   (Al-Baqarah: 61 -66 )</a:t>
            </a:r>
            <a:endParaRPr lang="nb-NO" sz="3200" b="1" dirty="0"/>
          </a:p>
        </p:txBody>
      </p:sp>
      <p:pic>
        <p:nvPicPr>
          <p:cNvPr id="3074" name="Picture 2" descr="C:\Users\iffat\AppData\Local\Microsoft\Windows\Temporary Internet Files\Content.IE5\4JNA9N3L\MC900156311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52320" y="5301208"/>
            <a:ext cx="1466017" cy="1434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xmlns:mc="http://schemas.openxmlformats.org/markup-compatibility/2006" val="FFFFFF" mc:Ignorable=""/>
                </a:solidFill>
              </a14:hiddenFill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8229600" cy="1252728"/>
          </a:xfrm>
        </p:spPr>
        <p:txBody>
          <a:bodyPr/>
          <a:lstStyle/>
          <a:p>
            <a:r>
              <a:rPr lang="en-US" dirty="0" err="1" smtClean="0"/>
              <a:t>Kanu</a:t>
            </a:r>
            <a:r>
              <a:rPr lang="en-US" dirty="0" smtClean="0"/>
              <a:t> </a:t>
            </a:r>
            <a:r>
              <a:rPr lang="en-US" dirty="0" err="1" smtClean="0"/>
              <a:t>yukforron</a:t>
            </a:r>
            <a:r>
              <a:rPr lang="en-US" dirty="0" smtClean="0"/>
              <a:t>…….</a:t>
            </a:r>
            <a:r>
              <a:rPr lang="en-US" dirty="0" err="1" smtClean="0"/>
              <a:t>yuqtuloon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They  start killing every one who came on the way of their desires</a:t>
            </a:r>
          </a:p>
          <a:p>
            <a:r>
              <a:rPr lang="en-US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They killed </a:t>
            </a:r>
          </a:p>
          <a:p>
            <a:r>
              <a:rPr lang="en-US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Prophet </a:t>
            </a:r>
            <a:r>
              <a:rPr lang="en-US" dirty="0" err="1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Yahha</a:t>
            </a:r>
            <a:r>
              <a:rPr lang="en-US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.</a:t>
            </a:r>
          </a:p>
          <a:p>
            <a:r>
              <a:rPr lang="en-US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,,,,,,,,,,,,,,,, </a:t>
            </a:r>
            <a:r>
              <a:rPr lang="en-US" dirty="0" err="1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Zakaria</a:t>
            </a:r>
            <a:endParaRPr lang="en-US" dirty="0" smtClean="0">
              <a:solidFill>
                <a:schemeClr val="bg1"/>
              </a:solidFill>
              <a:latin typeface="Andalus" pitchFamily="18" charset="-78"/>
              <a:cs typeface="Andalus" pitchFamily="18" charset="-78"/>
            </a:endParaRPr>
          </a:p>
          <a:p>
            <a:r>
              <a:rPr lang="en-US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………. </a:t>
            </a:r>
            <a:r>
              <a:rPr lang="en-US" dirty="0" err="1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Yermia</a:t>
            </a:r>
            <a:r>
              <a:rPr lang="en-US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 </a:t>
            </a:r>
          </a:p>
          <a:p>
            <a:r>
              <a:rPr lang="en-US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Tried to kill  </a:t>
            </a:r>
            <a:r>
              <a:rPr lang="en-US" dirty="0" err="1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Eesa</a:t>
            </a:r>
            <a:r>
              <a:rPr lang="en-US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aslm</a:t>
            </a:r>
            <a:endParaRPr lang="en-US" dirty="0" smtClean="0">
              <a:solidFill>
                <a:schemeClr val="bg1"/>
              </a:solidFill>
              <a:latin typeface="Andalus" pitchFamily="18" charset="-78"/>
              <a:cs typeface="Andalus" pitchFamily="18" charset="-78"/>
            </a:endParaRPr>
          </a:p>
          <a:p>
            <a:endParaRPr lang="en-US" dirty="0">
              <a:solidFill>
                <a:schemeClr val="bg1"/>
              </a:solidFill>
              <a:latin typeface="Andalus" pitchFamily="18" charset="-78"/>
              <a:cs typeface="Andalus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68149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Zalika</a:t>
            </a:r>
            <a:r>
              <a:rPr lang="en-US" dirty="0" smtClean="0"/>
              <a:t> </a:t>
            </a:r>
            <a:r>
              <a:rPr lang="en-US" dirty="0" err="1" smtClean="0"/>
              <a:t>bima</a:t>
            </a:r>
            <a:r>
              <a:rPr lang="en-US" dirty="0" smtClean="0"/>
              <a:t> </a:t>
            </a:r>
            <a:r>
              <a:rPr lang="en-US" dirty="0" err="1" smtClean="0"/>
              <a:t>Asuw</a:t>
            </a:r>
            <a:r>
              <a:rPr lang="en-US" dirty="0" smtClean="0"/>
              <a:t>….</a:t>
            </a:r>
            <a:r>
              <a:rPr lang="en-US" dirty="0" err="1" smtClean="0"/>
              <a:t>yatadoon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Comparison of Muslims (now a days) and </a:t>
            </a:r>
            <a:r>
              <a:rPr lang="en-US" dirty="0" err="1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Bani</a:t>
            </a:r>
            <a:r>
              <a:rPr lang="en-US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israeel</a:t>
            </a:r>
            <a:r>
              <a:rPr lang="en-US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 </a:t>
            </a:r>
          </a:p>
          <a:p>
            <a:endParaRPr lang="en-US" dirty="0" smtClean="0">
              <a:solidFill>
                <a:schemeClr val="bg1"/>
              </a:solidFill>
              <a:latin typeface="Andalus" pitchFamily="18" charset="-78"/>
              <a:cs typeface="Andalus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37205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b-NO" dirty="0" smtClean="0"/>
              <a:t>Ayat 62 </a:t>
            </a:r>
            <a:endParaRPr lang="nb-NO" b="1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822960" lvl="1" indent="-457200">
              <a:buFont typeface="+mj-lt"/>
              <a:buAutoNum type="arabicParenR"/>
            </a:pPr>
            <a:r>
              <a:rPr lang="nb-NO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Deniel of the consept of  Uni Religion</a:t>
            </a:r>
          </a:p>
          <a:p>
            <a:pPr marL="365760" lvl="1" indent="0">
              <a:buNone/>
            </a:pPr>
            <a:r>
              <a:rPr lang="nb-NO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                                       (Wahdata Adyaan.)</a:t>
            </a:r>
          </a:p>
          <a:p>
            <a:pPr marL="365760" lvl="1" indent="0">
              <a:buNone/>
            </a:pPr>
            <a:r>
              <a:rPr lang="nb-NO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No one will enter to Jannah because  of His Name only </a:t>
            </a:r>
          </a:p>
          <a:p>
            <a:pPr marL="365760" lvl="1" indent="0">
              <a:buNone/>
            </a:pPr>
            <a:endParaRPr lang="nb-NO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0"/>
            <a:ext cx="8229600" cy="1628800"/>
          </a:xfrm>
        </p:spPr>
        <p:txBody>
          <a:bodyPr>
            <a:normAutofit/>
          </a:bodyPr>
          <a:lstStyle/>
          <a:p>
            <a:r>
              <a:rPr lang="en-US" dirty="0" err="1" smtClean="0"/>
              <a:t>Ayat</a:t>
            </a:r>
            <a:r>
              <a:rPr lang="en-US" dirty="0" smtClean="0"/>
              <a:t>  63,wa </a:t>
            </a:r>
            <a:r>
              <a:rPr lang="en-US" dirty="0" err="1" smtClean="0"/>
              <a:t>iz</a:t>
            </a:r>
            <a:r>
              <a:rPr lang="en-US" dirty="0" smtClean="0"/>
              <a:t> </a:t>
            </a:r>
            <a:r>
              <a:rPr lang="en-US" dirty="0" err="1" smtClean="0"/>
              <a:t>ahuzna</a:t>
            </a:r>
            <a:r>
              <a:rPr lang="en-US" dirty="0" smtClean="0"/>
              <a:t>….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772816"/>
            <a:ext cx="8229600" cy="4625609"/>
          </a:xfrm>
        </p:spPr>
        <p:txBody>
          <a:bodyPr>
            <a:normAutofit lnSpcReduction="10000"/>
          </a:bodyPr>
          <a:lstStyle/>
          <a:p>
            <a:r>
              <a:rPr lang="en-US" sz="3600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Punishment of Denying </a:t>
            </a:r>
            <a:r>
              <a:rPr lang="en-US" sz="3600" dirty="0" err="1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Taurah,s</a:t>
            </a:r>
            <a:r>
              <a:rPr lang="en-US" sz="3600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 </a:t>
            </a:r>
            <a:r>
              <a:rPr lang="en-US" sz="3600" dirty="0" err="1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Ahkamat</a:t>
            </a:r>
            <a:r>
              <a:rPr lang="en-US" sz="3600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.</a:t>
            </a:r>
          </a:p>
          <a:p>
            <a:r>
              <a:rPr lang="en-US" sz="3600" dirty="0" err="1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Meesaq</a:t>
            </a:r>
            <a:r>
              <a:rPr lang="en-US" sz="3600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 = imp matters </a:t>
            </a:r>
            <a:r>
              <a:rPr lang="en-US" sz="3600" dirty="0" err="1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promiss,with</a:t>
            </a:r>
            <a:r>
              <a:rPr lang="en-US" sz="3600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 the sense of </a:t>
            </a:r>
            <a:r>
              <a:rPr lang="en-US" sz="3600" dirty="0" err="1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responsibilty</a:t>
            </a:r>
            <a:r>
              <a:rPr lang="en-US" sz="3600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.</a:t>
            </a:r>
          </a:p>
          <a:p>
            <a:r>
              <a:rPr lang="en-US" sz="3600" dirty="0" err="1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Toor</a:t>
            </a:r>
            <a:r>
              <a:rPr lang="en-US" sz="3600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 = mountain on which </a:t>
            </a:r>
            <a:r>
              <a:rPr lang="en-US" sz="3600" dirty="0" err="1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musa</a:t>
            </a:r>
            <a:r>
              <a:rPr lang="en-US" sz="3600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 spoke to Allah </a:t>
            </a:r>
            <a:r>
              <a:rPr lang="en-US" sz="3600" dirty="0" err="1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swt</a:t>
            </a:r>
            <a:r>
              <a:rPr lang="en-US" sz="3600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.  Its </a:t>
            </a:r>
            <a:r>
              <a:rPr lang="en-US" sz="3600" dirty="0" err="1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suryaani</a:t>
            </a:r>
            <a:r>
              <a:rPr lang="en-US" sz="3600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 </a:t>
            </a:r>
            <a:r>
              <a:rPr lang="en-US" sz="3600" dirty="0" err="1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lanuage</a:t>
            </a:r>
            <a:endParaRPr lang="en-US" sz="3600" dirty="0" smtClean="0">
              <a:solidFill>
                <a:schemeClr val="bg1"/>
              </a:solidFill>
              <a:latin typeface="Andalus" pitchFamily="18" charset="-78"/>
              <a:cs typeface="Andalus" pitchFamily="18" charset="-78"/>
            </a:endParaRPr>
          </a:p>
          <a:p>
            <a:r>
              <a:rPr lang="en-US" sz="3600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It was not forced </a:t>
            </a:r>
            <a:r>
              <a:rPr lang="en-US" sz="3600" dirty="0" err="1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ahad</a:t>
            </a:r>
            <a:r>
              <a:rPr lang="en-US" sz="3600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, but it was sign of </a:t>
            </a:r>
            <a:r>
              <a:rPr lang="en-US" sz="3600" dirty="0" err="1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Allah,s</a:t>
            </a:r>
            <a:r>
              <a:rPr lang="en-US" sz="3600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 </a:t>
            </a:r>
            <a:r>
              <a:rPr lang="en-US" sz="3600" dirty="0" err="1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majasity</a:t>
            </a:r>
            <a:r>
              <a:rPr lang="en-US" sz="3600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…He can </a:t>
            </a:r>
            <a:r>
              <a:rPr lang="en-US" sz="3600" dirty="0" err="1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squeez</a:t>
            </a:r>
            <a:r>
              <a:rPr lang="en-US" sz="3600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 you under the mountain.</a:t>
            </a:r>
          </a:p>
        </p:txBody>
      </p:sp>
    </p:spTree>
    <p:extLst>
      <p:ext uri="{BB962C8B-B14F-4D97-AF65-F5344CB8AC3E}">
        <p14:creationId xmlns:p14="http://schemas.microsoft.com/office/powerpoint/2010/main" xmlns="" val="300865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Ayat</a:t>
            </a:r>
            <a:r>
              <a:rPr lang="en-US" dirty="0" smtClean="0"/>
              <a:t> 64…Summa </a:t>
            </a:r>
            <a:r>
              <a:rPr lang="en-US" dirty="0" err="1" smtClean="0"/>
              <a:t>twullytum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They again  transgressed  after seeing  big sign of Allah </a:t>
            </a:r>
            <a:r>
              <a:rPr lang="en-US" dirty="0" err="1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swt</a:t>
            </a:r>
            <a:r>
              <a:rPr lang="en-US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,</a:t>
            </a:r>
            <a:endParaRPr lang="en-US" dirty="0">
              <a:solidFill>
                <a:schemeClr val="bg1"/>
              </a:solidFill>
              <a:latin typeface="Andalus" pitchFamily="18" charset="-78"/>
              <a:cs typeface="Andalus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49578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Ayat</a:t>
            </a:r>
            <a:r>
              <a:rPr lang="en-US" dirty="0" smtClean="0"/>
              <a:t> 65 -66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This happened in the time of Prophet </a:t>
            </a:r>
            <a:r>
              <a:rPr lang="en-US" dirty="0" err="1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Dawood</a:t>
            </a:r>
            <a:r>
              <a:rPr lang="en-US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 as</a:t>
            </a:r>
          </a:p>
          <a:p>
            <a:r>
              <a:rPr lang="en-US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1000 years ago  from prophet  </a:t>
            </a:r>
            <a:r>
              <a:rPr lang="en-US" dirty="0" err="1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Easa</a:t>
            </a:r>
            <a:r>
              <a:rPr lang="en-US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 as.</a:t>
            </a:r>
          </a:p>
          <a:p>
            <a:r>
              <a:rPr lang="en-US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They find </a:t>
            </a:r>
            <a:r>
              <a:rPr lang="en-US" dirty="0" err="1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loopwholes</a:t>
            </a:r>
            <a:r>
              <a:rPr lang="en-US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  in </a:t>
            </a:r>
          </a:p>
          <a:p>
            <a:r>
              <a:rPr lang="en-US" dirty="0" err="1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Shariat</a:t>
            </a:r>
            <a:endParaRPr lang="en-US" dirty="0" smtClean="0">
              <a:solidFill>
                <a:schemeClr val="bg1"/>
              </a:solidFill>
              <a:latin typeface="Andalus" pitchFamily="18" charset="-78"/>
              <a:cs typeface="Andalus" pitchFamily="18" charset="-78"/>
            </a:endParaRPr>
          </a:p>
          <a:p>
            <a:r>
              <a:rPr lang="en-US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They  </a:t>
            </a:r>
            <a:r>
              <a:rPr lang="en-US" dirty="0" err="1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distored</a:t>
            </a:r>
            <a:r>
              <a:rPr lang="en-US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Shariat</a:t>
            </a:r>
            <a:r>
              <a:rPr lang="en-US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 , Allah </a:t>
            </a:r>
            <a:r>
              <a:rPr lang="en-US" dirty="0" err="1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swt</a:t>
            </a:r>
            <a:r>
              <a:rPr lang="en-US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 distorted their faces.</a:t>
            </a:r>
          </a:p>
          <a:p>
            <a:r>
              <a:rPr lang="en-US" dirty="0" err="1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Hadith:.people</a:t>
            </a:r>
            <a:r>
              <a:rPr lang="en-US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 ask about  Apps….</a:t>
            </a:r>
          </a:p>
          <a:p>
            <a:r>
              <a:rPr lang="en-US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Name of the town was  “ </a:t>
            </a:r>
            <a:r>
              <a:rPr lang="en-US" dirty="0" err="1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Eela</a:t>
            </a:r>
            <a:r>
              <a:rPr lang="en-US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”</a:t>
            </a:r>
          </a:p>
          <a:p>
            <a:r>
              <a:rPr lang="en-US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They try to trick Allah </a:t>
            </a:r>
            <a:r>
              <a:rPr lang="en-US" dirty="0" err="1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swt</a:t>
            </a:r>
            <a:r>
              <a:rPr lang="en-US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 ,Allah trapped them</a:t>
            </a:r>
          </a:p>
          <a:p>
            <a:r>
              <a:rPr lang="en-US" dirty="0" err="1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Sabat</a:t>
            </a:r>
            <a:r>
              <a:rPr lang="en-US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 = To cut , mean </a:t>
            </a:r>
            <a:r>
              <a:rPr lang="en-US" dirty="0" err="1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Hoiday</a:t>
            </a:r>
            <a:endParaRPr lang="en-US" dirty="0" smtClean="0">
              <a:solidFill>
                <a:schemeClr val="bg1"/>
              </a:solidFill>
              <a:latin typeface="Andalus" pitchFamily="18" charset="-78"/>
              <a:cs typeface="Andalus" pitchFamily="18" charset="-78"/>
            </a:endParaRPr>
          </a:p>
          <a:p>
            <a:pPr marL="118872" indent="0">
              <a:buNone/>
            </a:pPr>
            <a:r>
              <a:rPr lang="en-US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Friday was holiday from the beginning but they chose  </a:t>
            </a:r>
            <a:r>
              <a:rPr lang="en-US" dirty="0" err="1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Satuday</a:t>
            </a:r>
            <a:r>
              <a:rPr lang="en-US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.</a:t>
            </a:r>
          </a:p>
          <a:p>
            <a:pPr marL="118872" indent="0">
              <a:buNone/>
            </a:pPr>
            <a:r>
              <a:rPr lang="en-US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It was </a:t>
            </a:r>
            <a:r>
              <a:rPr lang="en-US" dirty="0" err="1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physial</a:t>
            </a:r>
            <a:r>
              <a:rPr lang="en-US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  distortion not mental.</a:t>
            </a:r>
          </a:p>
          <a:p>
            <a:pPr marL="118872" indent="0">
              <a:buNone/>
            </a:pPr>
            <a:r>
              <a:rPr lang="en-US" dirty="0" err="1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Ibrat</a:t>
            </a:r>
            <a:r>
              <a:rPr lang="en-US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 is the  punishment that prevent others  to do that sin.</a:t>
            </a:r>
            <a:endParaRPr lang="en-US" dirty="0">
              <a:solidFill>
                <a:schemeClr val="bg1"/>
              </a:solidFill>
              <a:latin typeface="Andalus" pitchFamily="18" charset="-78"/>
              <a:cs typeface="Andalus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47632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285916" y="0"/>
            <a:ext cx="1178727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nb-NO" sz="6600" b="1" dirty="0" err="1" smtClean="0">
                <a:latin typeface="Andalus" pitchFamily="18" charset="-78"/>
                <a:cs typeface="Andalus" pitchFamily="18" charset="-78"/>
              </a:rPr>
              <a:t>Tafseer</a:t>
            </a:r>
            <a:endParaRPr lang="nb-NO" sz="6600" b="1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0800000" flipV="1">
            <a:off x="8676456" y="2852936"/>
            <a:ext cx="86544" cy="72008"/>
          </a:xfrm>
        </p:spPr>
        <p:txBody>
          <a:bodyPr>
            <a:normAutofit fontScale="25000" lnSpcReduction="20000"/>
          </a:bodyPr>
          <a:lstStyle/>
          <a:p>
            <a:endParaRPr lang="nb-NO" dirty="0"/>
          </a:p>
        </p:txBody>
      </p:sp>
      <p:pic>
        <p:nvPicPr>
          <p:cNvPr id="15374" name="Picture 14" descr="http://www.islam4roanoke.org/images/top-logo.png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rgbClr val="D9C3A5">
                <a:tint val="50000"/>
                <a:satMod val="180000"/>
              </a:srgbClr>
            </a:duotone>
          </a:blip>
          <a:srcRect/>
          <a:stretch>
            <a:fillRect/>
          </a:stretch>
        </p:blipFill>
        <p:spPr bwMode="auto">
          <a:xfrm>
            <a:off x="2771800" y="3140968"/>
            <a:ext cx="4032448" cy="1368152"/>
          </a:xfrm>
          <a:prstGeom prst="rect">
            <a:avLst/>
          </a:prstGeom>
          <a:noFill/>
        </p:spPr>
      </p:pic>
      <p:pic>
        <p:nvPicPr>
          <p:cNvPr id="4099" name="Picture 3" descr="C:\Users\iffat\AppData\Local\Microsoft\Windows\Temporary Internet Files\Content.IE5\TF8P4OJO\MP900432896[1]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308304" y="5229200"/>
            <a:ext cx="1584176" cy="14142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xmlns:mc="http://schemas.openxmlformats.org/markup-compatibility/2006" val="FFFFFF" mc:Ignorable="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67544" y="2852936"/>
            <a:ext cx="10299205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5400" dirty="0">
              <a:solidFill>
                <a:schemeClr val="bg1"/>
              </a:solidFill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499626"/>
            <a:ext cx="96125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         </a:t>
            </a:r>
            <a:r>
              <a:rPr lang="en-US" sz="3200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Disobedience </a:t>
            </a:r>
            <a:r>
              <a:rPr lang="en-US" sz="3200" dirty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and </a:t>
            </a:r>
            <a:r>
              <a:rPr lang="en-US" sz="3200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Transgression of </a:t>
            </a:r>
            <a:r>
              <a:rPr lang="en-US" sz="3200" dirty="0" err="1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Bani</a:t>
            </a:r>
            <a:r>
              <a:rPr lang="en-US" sz="3200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Israeel</a:t>
            </a:r>
            <a:endParaRPr lang="en-US" sz="3200" dirty="0">
              <a:solidFill>
                <a:schemeClr val="bg1"/>
              </a:solidFill>
              <a:latin typeface="Andalus" pitchFamily="18" charset="-78"/>
              <a:cs typeface="Andalus" pitchFamily="18" charset="-78"/>
            </a:endParaRPr>
          </a:p>
        </p:txBody>
      </p:sp>
      <p:pic>
        <p:nvPicPr>
          <p:cNvPr id="1026" name="Picture 2" descr="C:\Users\iffat\AppData\Local\Microsoft\Windows\Temporary Internet Files\Content.IE5\HON6QOWV\MC900160552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843808" y="2492896"/>
            <a:ext cx="3606784" cy="34566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xmlns:mc="http://schemas.openxmlformats.org/markup-compatibility/2006" val="FFFFFF" mc:Ignorable="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b-NO" b="1" dirty="0" smtClean="0">
                <a:latin typeface="Andalus" pitchFamily="18" charset="-78"/>
                <a:cs typeface="Andalus" pitchFamily="18" charset="-78"/>
              </a:rPr>
              <a:t>Main Topics of Lesson</a:t>
            </a:r>
            <a:endParaRPr lang="nb-NO" b="1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79512" y="1628800"/>
            <a:ext cx="8784976" cy="4824536"/>
          </a:xfrm>
        </p:spPr>
        <p:txBody>
          <a:bodyPr>
            <a:noAutofit/>
          </a:bodyPr>
          <a:lstStyle/>
          <a:p>
            <a:pPr marL="0" algn="justLow">
              <a:tabLst>
                <a:tab pos="257175" algn="l"/>
                <a:tab pos="571500" algn="l"/>
                <a:tab pos="3829050" algn="l"/>
              </a:tabLst>
            </a:pPr>
            <a:r>
              <a:rPr lang="en-US" sz="2800" dirty="0" smtClean="0">
                <a:solidFill>
                  <a:schemeClr val="bg1"/>
                </a:solidFill>
                <a:latin typeface="Andalus" pitchFamily="18" charset="-78"/>
                <a:ea typeface="Times New Roman"/>
                <a:cs typeface="Andalus" pitchFamily="18" charset="-78"/>
              </a:rPr>
              <a:t>Their </a:t>
            </a:r>
            <a:r>
              <a:rPr lang="en-US" sz="2800" dirty="0">
                <a:solidFill>
                  <a:schemeClr val="bg1"/>
                </a:solidFill>
                <a:latin typeface="Andalus" pitchFamily="18" charset="-78"/>
                <a:ea typeface="Times New Roman"/>
                <a:cs typeface="Andalus" pitchFamily="18" charset="-78"/>
              </a:rPr>
              <a:t>disobedience and transgression</a:t>
            </a:r>
            <a:r>
              <a:rPr lang="en-US" sz="2800" dirty="0" smtClean="0">
                <a:solidFill>
                  <a:schemeClr val="bg1"/>
                </a:solidFill>
                <a:latin typeface="Andalus" pitchFamily="18" charset="-78"/>
                <a:ea typeface="Times New Roman"/>
                <a:cs typeface="Andalus" pitchFamily="18" charset="-78"/>
              </a:rPr>
              <a:t>.                     2</a:t>
            </a:r>
            <a:r>
              <a:rPr lang="en-US" sz="2800" dirty="0">
                <a:solidFill>
                  <a:schemeClr val="bg1"/>
                </a:solidFill>
                <a:latin typeface="Andalus" pitchFamily="18" charset="-78"/>
                <a:ea typeface="Times New Roman"/>
                <a:cs typeface="Andalus" pitchFamily="18" charset="-78"/>
              </a:rPr>
              <a:t>:[61</a:t>
            </a:r>
            <a:r>
              <a:rPr lang="en-US" sz="2800" dirty="0" smtClean="0">
                <a:solidFill>
                  <a:schemeClr val="bg1"/>
                </a:solidFill>
                <a:latin typeface="Andalus" pitchFamily="18" charset="-78"/>
                <a:ea typeface="Times New Roman"/>
                <a:cs typeface="Andalus" pitchFamily="18" charset="-78"/>
              </a:rPr>
              <a:t>]</a:t>
            </a:r>
          </a:p>
          <a:p>
            <a:pPr marL="0" algn="justLow">
              <a:tabLst>
                <a:tab pos="257175" algn="l"/>
                <a:tab pos="571500" algn="l"/>
                <a:tab pos="3829050" algn="l"/>
              </a:tabLst>
            </a:pPr>
            <a:endParaRPr lang="en-US" sz="2800" dirty="0">
              <a:solidFill>
                <a:schemeClr val="bg1"/>
              </a:solidFill>
              <a:latin typeface="Andalus" pitchFamily="18" charset="-78"/>
              <a:ea typeface="Times New Roman"/>
              <a:cs typeface="Andalus" pitchFamily="18" charset="-78"/>
            </a:endParaRPr>
          </a:p>
          <a:p>
            <a:pPr marL="0" algn="justLow">
              <a:tabLst>
                <a:tab pos="257175" algn="l"/>
                <a:tab pos="571500" algn="l"/>
                <a:tab pos="3829050" algn="l"/>
              </a:tabLst>
            </a:pPr>
            <a:r>
              <a:rPr lang="en-US" sz="2800" dirty="0" smtClean="0">
                <a:solidFill>
                  <a:schemeClr val="bg1"/>
                </a:solidFill>
                <a:latin typeface="Andalus" pitchFamily="18" charset="-78"/>
                <a:ea typeface="Times New Roman"/>
                <a:cs typeface="Andalus" pitchFamily="18" charset="-78"/>
              </a:rPr>
              <a:t>Real </a:t>
            </a:r>
            <a:r>
              <a:rPr lang="en-US" sz="2800" dirty="0">
                <a:solidFill>
                  <a:schemeClr val="bg1"/>
                </a:solidFill>
                <a:latin typeface="Andalus" pitchFamily="18" charset="-78"/>
                <a:ea typeface="Times New Roman"/>
                <a:cs typeface="Andalus" pitchFamily="18" charset="-78"/>
              </a:rPr>
              <a:t>believers have nothing to fear or to regret.	</a:t>
            </a:r>
            <a:r>
              <a:rPr lang="en-US" sz="2800" dirty="0" smtClean="0">
                <a:solidFill>
                  <a:schemeClr val="bg1"/>
                </a:solidFill>
                <a:latin typeface="Andalus" pitchFamily="18" charset="-78"/>
                <a:ea typeface="Times New Roman"/>
                <a:cs typeface="Andalus" pitchFamily="18" charset="-78"/>
              </a:rPr>
              <a:t>    2</a:t>
            </a:r>
            <a:r>
              <a:rPr lang="en-US" sz="2800" dirty="0">
                <a:solidFill>
                  <a:schemeClr val="bg1"/>
                </a:solidFill>
                <a:latin typeface="Andalus" pitchFamily="18" charset="-78"/>
                <a:ea typeface="Times New Roman"/>
                <a:cs typeface="Andalus" pitchFamily="18" charset="-78"/>
              </a:rPr>
              <a:t>:[62</a:t>
            </a:r>
            <a:r>
              <a:rPr lang="en-US" sz="2800" dirty="0" smtClean="0">
                <a:solidFill>
                  <a:schemeClr val="bg1"/>
                </a:solidFill>
                <a:latin typeface="Andalus" pitchFamily="18" charset="-78"/>
                <a:ea typeface="Times New Roman"/>
                <a:cs typeface="Andalus" pitchFamily="18" charset="-78"/>
              </a:rPr>
              <a:t>]</a:t>
            </a:r>
          </a:p>
          <a:p>
            <a:pPr marL="0" algn="justLow">
              <a:tabLst>
                <a:tab pos="257175" algn="l"/>
                <a:tab pos="571500" algn="l"/>
                <a:tab pos="3829050" algn="l"/>
              </a:tabLst>
            </a:pPr>
            <a:endParaRPr lang="en-US" sz="2800" dirty="0">
              <a:solidFill>
                <a:schemeClr val="bg1"/>
              </a:solidFill>
              <a:latin typeface="Andalus" pitchFamily="18" charset="-78"/>
              <a:ea typeface="Times New Roman"/>
              <a:cs typeface="Andalus" pitchFamily="18" charset="-78"/>
            </a:endParaRPr>
          </a:p>
          <a:p>
            <a:pPr marL="0" algn="justLow">
              <a:tabLst>
                <a:tab pos="257175" algn="l"/>
                <a:tab pos="571500" algn="l"/>
                <a:tab pos="3829050" algn="l"/>
              </a:tabLst>
            </a:pPr>
            <a:r>
              <a:rPr lang="en-US" sz="2800" dirty="0">
                <a:solidFill>
                  <a:schemeClr val="bg1"/>
                </a:solidFill>
                <a:latin typeface="Andalus" pitchFamily="18" charset="-78"/>
                <a:ea typeface="Times New Roman"/>
                <a:cs typeface="Andalus" pitchFamily="18" charset="-78"/>
              </a:rPr>
              <a:t>	Israelites covenant with  Allah:	</a:t>
            </a:r>
            <a:r>
              <a:rPr lang="en-US" sz="2800" dirty="0" smtClean="0">
                <a:solidFill>
                  <a:schemeClr val="bg1"/>
                </a:solidFill>
                <a:latin typeface="Andalus" pitchFamily="18" charset="-78"/>
                <a:ea typeface="Times New Roman"/>
                <a:cs typeface="Andalus" pitchFamily="18" charset="-78"/>
              </a:rPr>
              <a:t>                   2</a:t>
            </a:r>
            <a:r>
              <a:rPr lang="en-US" sz="2800" dirty="0">
                <a:solidFill>
                  <a:schemeClr val="bg1"/>
                </a:solidFill>
                <a:latin typeface="Andalus" pitchFamily="18" charset="-78"/>
                <a:ea typeface="Times New Roman"/>
                <a:cs typeface="Andalus" pitchFamily="18" charset="-78"/>
              </a:rPr>
              <a:t>:[63-64</a:t>
            </a:r>
            <a:r>
              <a:rPr lang="en-US" sz="2800" dirty="0" smtClean="0">
                <a:solidFill>
                  <a:schemeClr val="bg1"/>
                </a:solidFill>
                <a:latin typeface="Andalus" pitchFamily="18" charset="-78"/>
                <a:ea typeface="Times New Roman"/>
                <a:cs typeface="Andalus" pitchFamily="18" charset="-78"/>
              </a:rPr>
              <a:t>]</a:t>
            </a:r>
          </a:p>
          <a:p>
            <a:pPr marL="0" algn="justLow">
              <a:tabLst>
                <a:tab pos="257175" algn="l"/>
                <a:tab pos="571500" algn="l"/>
                <a:tab pos="3829050" algn="l"/>
              </a:tabLst>
            </a:pPr>
            <a:endParaRPr lang="en-US" sz="2800" dirty="0">
              <a:solidFill>
                <a:schemeClr val="bg1"/>
              </a:solidFill>
              <a:latin typeface="Andalus" pitchFamily="18" charset="-78"/>
              <a:ea typeface="Times New Roman"/>
              <a:cs typeface="Andalus" pitchFamily="18" charset="-78"/>
            </a:endParaRPr>
          </a:p>
          <a:p>
            <a:pPr marL="0" algn="justLow">
              <a:tabLst>
                <a:tab pos="257175" algn="l"/>
                <a:tab pos="571500" algn="l"/>
                <a:tab pos="3829050" algn="l"/>
              </a:tabLst>
            </a:pPr>
            <a:r>
              <a:rPr lang="en-US" sz="2800" dirty="0">
                <a:solidFill>
                  <a:schemeClr val="bg1"/>
                </a:solidFill>
                <a:latin typeface="Andalus" pitchFamily="18" charset="-78"/>
                <a:ea typeface="Times New Roman"/>
                <a:cs typeface="Andalus" pitchFamily="18" charset="-78"/>
              </a:rPr>
              <a:t>	</a:t>
            </a:r>
            <a:r>
              <a:rPr lang="en-US" sz="2800" dirty="0" smtClean="0">
                <a:solidFill>
                  <a:schemeClr val="bg1"/>
                </a:solidFill>
                <a:latin typeface="Andalus" pitchFamily="18" charset="-78"/>
                <a:ea typeface="Times New Roman"/>
                <a:cs typeface="Andalus" pitchFamily="18" charset="-78"/>
              </a:rPr>
              <a:t>Punishment  </a:t>
            </a:r>
            <a:r>
              <a:rPr lang="en-US" sz="2800" dirty="0">
                <a:solidFill>
                  <a:schemeClr val="bg1"/>
                </a:solidFill>
                <a:latin typeface="Andalus" pitchFamily="18" charset="-78"/>
                <a:ea typeface="Times New Roman"/>
                <a:cs typeface="Andalus" pitchFamily="18" charset="-78"/>
              </a:rPr>
              <a:t>for the violation of </a:t>
            </a:r>
            <a:r>
              <a:rPr lang="en-US" sz="2800" dirty="0" smtClean="0">
                <a:solidFill>
                  <a:schemeClr val="bg1"/>
                </a:solidFill>
                <a:latin typeface="Andalus" pitchFamily="18" charset="-78"/>
                <a:ea typeface="Times New Roman"/>
                <a:cs typeface="Andalus" pitchFamily="18" charset="-78"/>
              </a:rPr>
              <a:t>the Saturday2</a:t>
            </a:r>
            <a:r>
              <a:rPr lang="en-US" sz="2800" dirty="0">
                <a:solidFill>
                  <a:schemeClr val="bg1"/>
                </a:solidFill>
                <a:latin typeface="Andalus" pitchFamily="18" charset="-78"/>
                <a:ea typeface="Times New Roman"/>
                <a:cs typeface="Andalus" pitchFamily="18" charset="-78"/>
              </a:rPr>
              <a:t>:[65-66]</a:t>
            </a:r>
          </a:p>
          <a:p>
            <a:pPr marL="0" algn="justLow">
              <a:tabLst>
                <a:tab pos="257175" algn="l"/>
                <a:tab pos="571500" algn="l"/>
                <a:tab pos="3829050" algn="l"/>
              </a:tabLst>
            </a:pPr>
            <a:r>
              <a:rPr lang="en-US" sz="2400" dirty="0">
                <a:solidFill>
                  <a:schemeClr val="bg1"/>
                </a:solidFill>
                <a:latin typeface="Andalus" pitchFamily="18" charset="-78"/>
                <a:ea typeface="Times New Roman"/>
                <a:cs typeface="Andalus" pitchFamily="18" charset="-78"/>
              </a:rPr>
              <a:t>		</a:t>
            </a:r>
          </a:p>
          <a:p>
            <a:pPr marL="0" algn="justLow">
              <a:tabLst>
                <a:tab pos="257175" algn="l"/>
                <a:tab pos="571500" algn="l"/>
                <a:tab pos="3829050" algn="l"/>
              </a:tabLst>
            </a:pPr>
            <a:endParaRPr lang="en-US" sz="2400" dirty="0">
              <a:solidFill>
                <a:schemeClr val="bg1"/>
              </a:solidFill>
              <a:latin typeface="Andalus" pitchFamily="18" charset="-78"/>
              <a:ea typeface="Times New Roman"/>
              <a:cs typeface="Andalus" pitchFamily="18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5400" dirty="0" err="1" smtClean="0">
                <a:latin typeface="Andalus" pitchFamily="18" charset="-78"/>
                <a:cs typeface="Andalus" pitchFamily="18" charset="-78"/>
              </a:rPr>
              <a:t>Ayat</a:t>
            </a:r>
            <a:r>
              <a:rPr lang="en-US" sz="5400" dirty="0" smtClean="0">
                <a:latin typeface="Andalus" pitchFamily="18" charset="-78"/>
                <a:cs typeface="Andalus" pitchFamily="18" charset="-78"/>
              </a:rPr>
              <a:t> 61 </a:t>
            </a:r>
            <a:r>
              <a:rPr lang="en-US" sz="5400" dirty="0" err="1" smtClean="0">
                <a:latin typeface="Andalus" pitchFamily="18" charset="-78"/>
                <a:cs typeface="Andalus" pitchFamily="18" charset="-78"/>
              </a:rPr>
              <a:t>Wa</a:t>
            </a:r>
            <a:r>
              <a:rPr lang="en-US" sz="5400" dirty="0" smtClean="0">
                <a:latin typeface="Andalus" pitchFamily="18" charset="-78"/>
                <a:cs typeface="Andalus" pitchFamily="18" charset="-78"/>
              </a:rPr>
              <a:t>  </a:t>
            </a:r>
            <a:r>
              <a:rPr lang="en-US" sz="5400" dirty="0" err="1" smtClean="0">
                <a:latin typeface="Andalus" pitchFamily="18" charset="-78"/>
                <a:cs typeface="Andalus" pitchFamily="18" charset="-78"/>
              </a:rPr>
              <a:t>iz</a:t>
            </a:r>
            <a:r>
              <a:rPr lang="en-US" sz="5400" dirty="0" smtClean="0">
                <a:latin typeface="Andalus" pitchFamily="18" charset="-78"/>
                <a:cs typeface="Andalus" pitchFamily="18" charset="-78"/>
              </a:rPr>
              <a:t>…</a:t>
            </a:r>
            <a:r>
              <a:rPr lang="en-US" sz="5400" dirty="0" err="1" smtClean="0">
                <a:latin typeface="Andalus" pitchFamily="18" charset="-78"/>
                <a:cs typeface="Andalus" pitchFamily="18" charset="-78"/>
              </a:rPr>
              <a:t>yautadoon</a:t>
            </a:r>
            <a:endParaRPr lang="en-US" sz="5400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844824"/>
            <a:ext cx="8229600" cy="4625609"/>
          </a:xfrm>
        </p:spPr>
        <p:txBody>
          <a:bodyPr>
            <a:normAutofit fontScale="77500" lnSpcReduction="20000"/>
          </a:bodyPr>
          <a:lstStyle/>
          <a:p>
            <a:pPr marL="118872" indent="0">
              <a:buNone/>
            </a:pPr>
            <a:r>
              <a:rPr lang="en-US" dirty="0" err="1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Journy</a:t>
            </a:r>
            <a:r>
              <a:rPr lang="en-US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 from Problems. (Allah saved them from Farrow).&gt;&gt;&gt;</a:t>
            </a:r>
            <a:r>
              <a:rPr lang="en-US" u="sng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Needs</a:t>
            </a:r>
            <a:r>
              <a:rPr lang="en-US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 (Munn </a:t>
            </a:r>
            <a:r>
              <a:rPr lang="en-US" dirty="0" err="1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wa</a:t>
            </a:r>
            <a:r>
              <a:rPr lang="en-US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salwa</a:t>
            </a:r>
            <a:r>
              <a:rPr lang="en-US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)&gt;&gt;&gt;</a:t>
            </a:r>
            <a:r>
              <a:rPr lang="en-US" u="sng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wants </a:t>
            </a:r>
            <a:r>
              <a:rPr lang="en-US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(desires)(we want tasty food)&gt;&gt;&gt; they feel desires are our Right.</a:t>
            </a:r>
          </a:p>
          <a:p>
            <a:pPr marL="118872" indent="0">
              <a:buNone/>
            </a:pPr>
            <a:endParaRPr lang="en-US" dirty="0" smtClean="0">
              <a:solidFill>
                <a:schemeClr val="bg1"/>
              </a:solidFill>
              <a:latin typeface="Andalus" pitchFamily="18" charset="-78"/>
              <a:cs typeface="Andalus" pitchFamily="18" charset="-78"/>
            </a:endParaRPr>
          </a:p>
          <a:p>
            <a:pPr marL="118872" indent="0">
              <a:buNone/>
            </a:pPr>
            <a:r>
              <a:rPr lang="en-US" dirty="0" err="1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Disrespectfull</a:t>
            </a:r>
            <a:r>
              <a:rPr lang="en-US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  </a:t>
            </a:r>
            <a:r>
              <a:rPr lang="en-US" dirty="0" err="1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styl</a:t>
            </a:r>
            <a:r>
              <a:rPr lang="en-US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  to call  prophet (influence of Farrow culture)</a:t>
            </a:r>
          </a:p>
          <a:p>
            <a:pPr marL="118872" indent="0">
              <a:buNone/>
            </a:pPr>
            <a:r>
              <a:rPr lang="en-US" dirty="0" err="1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Pagons</a:t>
            </a:r>
            <a:r>
              <a:rPr lang="en-US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 don’t call </a:t>
            </a:r>
            <a:r>
              <a:rPr lang="en-US" dirty="0" err="1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Alah,s</a:t>
            </a:r>
            <a:r>
              <a:rPr lang="en-US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  directly.</a:t>
            </a:r>
          </a:p>
          <a:p>
            <a:r>
              <a:rPr lang="en-US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Even don’t  pray by themselves</a:t>
            </a:r>
          </a:p>
          <a:p>
            <a:r>
              <a:rPr lang="en-US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Your Lord ‘  shows that they don’t want to face Allah </a:t>
            </a:r>
            <a:r>
              <a:rPr lang="en-US" dirty="0" err="1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swt</a:t>
            </a:r>
            <a:r>
              <a:rPr lang="en-US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 because of their sins.</a:t>
            </a:r>
          </a:p>
          <a:p>
            <a:r>
              <a:rPr lang="en-US" dirty="0" err="1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Dua</a:t>
            </a:r>
            <a:r>
              <a:rPr lang="en-US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  is a </a:t>
            </a:r>
            <a:r>
              <a:rPr lang="en-US" dirty="0" err="1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conection</a:t>
            </a:r>
            <a:r>
              <a:rPr lang="en-US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  between </a:t>
            </a:r>
            <a:r>
              <a:rPr lang="en-US" dirty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Allah,s</a:t>
            </a:r>
            <a:r>
              <a:rPr lang="en-US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 and Slaves</a:t>
            </a:r>
          </a:p>
          <a:p>
            <a:r>
              <a:rPr lang="en-US" dirty="0" err="1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Yikhrij</a:t>
            </a:r>
            <a:r>
              <a:rPr lang="en-US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------------sign of their  Laziness. “ we don’t want to work hard.</a:t>
            </a:r>
          </a:p>
        </p:txBody>
      </p:sp>
    </p:spTree>
    <p:extLst>
      <p:ext uri="{BB962C8B-B14F-4D97-AF65-F5344CB8AC3E}">
        <p14:creationId xmlns:p14="http://schemas.microsoft.com/office/powerpoint/2010/main" xmlns="" val="1859099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Lun</a:t>
            </a:r>
            <a:r>
              <a:rPr lang="en-US" dirty="0" smtClean="0"/>
              <a:t>   </a:t>
            </a:r>
            <a:r>
              <a:rPr lang="en-US" dirty="0" err="1" smtClean="0"/>
              <a:t>Nusbira</a:t>
            </a:r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pPr lvl="0">
              <a:buClr>
                <a:srgbClr val="F0AD00"/>
              </a:buClr>
            </a:pPr>
            <a:r>
              <a:rPr lang="en-US" dirty="0">
                <a:solidFill>
                  <a:prstClr val="white"/>
                </a:solidFill>
                <a:latin typeface="Andalus" pitchFamily="18" charset="-78"/>
                <a:cs typeface="Andalus" pitchFamily="18" charset="-78"/>
              </a:rPr>
              <a:t>4 things  needed to  prevent </a:t>
            </a:r>
            <a:r>
              <a:rPr lang="en-US" dirty="0" err="1">
                <a:solidFill>
                  <a:prstClr val="white"/>
                </a:solidFill>
                <a:latin typeface="Andalus" pitchFamily="18" charset="-78"/>
                <a:cs typeface="Andalus" pitchFamily="18" charset="-78"/>
              </a:rPr>
              <a:t>Fsaad</a:t>
            </a:r>
            <a:r>
              <a:rPr lang="en-US" dirty="0">
                <a:solidFill>
                  <a:prstClr val="white"/>
                </a:solidFill>
                <a:latin typeface="Andalus" pitchFamily="18" charset="-78"/>
                <a:cs typeface="Andalus" pitchFamily="18" charset="-78"/>
              </a:rPr>
              <a:t>.</a:t>
            </a:r>
          </a:p>
          <a:p>
            <a:pPr marL="633222" lvl="0" indent="-514350">
              <a:buClr>
                <a:srgbClr val="F0AD00"/>
              </a:buClr>
              <a:buFont typeface="+mj-lt"/>
              <a:buAutoNum type="arabicPeriod"/>
            </a:pPr>
            <a:r>
              <a:rPr lang="en-US" dirty="0" err="1">
                <a:solidFill>
                  <a:prstClr val="white"/>
                </a:solidFill>
                <a:latin typeface="Andalus" pitchFamily="18" charset="-78"/>
                <a:cs typeface="Andalus" pitchFamily="18" charset="-78"/>
              </a:rPr>
              <a:t>Shukar</a:t>
            </a:r>
            <a:endParaRPr lang="en-US" dirty="0">
              <a:solidFill>
                <a:prstClr val="white"/>
              </a:solidFill>
              <a:latin typeface="Andalus" pitchFamily="18" charset="-78"/>
              <a:cs typeface="Andalus" pitchFamily="18" charset="-78"/>
            </a:endParaRPr>
          </a:p>
          <a:p>
            <a:pPr marL="633222" lvl="0" indent="-514350">
              <a:buClr>
                <a:srgbClr val="F0AD00"/>
              </a:buClr>
              <a:buFont typeface="+mj-lt"/>
              <a:buAutoNum type="arabicPeriod"/>
            </a:pPr>
            <a:r>
              <a:rPr lang="en-US" dirty="0" err="1">
                <a:solidFill>
                  <a:prstClr val="white"/>
                </a:solidFill>
                <a:latin typeface="Andalus" pitchFamily="18" charset="-78"/>
                <a:cs typeface="Andalus" pitchFamily="18" charset="-78"/>
              </a:rPr>
              <a:t>Sabar</a:t>
            </a:r>
            <a:endParaRPr lang="en-US" dirty="0">
              <a:solidFill>
                <a:prstClr val="white"/>
              </a:solidFill>
              <a:latin typeface="Andalus" pitchFamily="18" charset="-78"/>
              <a:cs typeface="Andalus" pitchFamily="18" charset="-78"/>
            </a:endParaRPr>
          </a:p>
          <a:p>
            <a:pPr marL="633222" lvl="0" indent="-514350">
              <a:buClr>
                <a:srgbClr val="F0AD00"/>
              </a:buClr>
              <a:buFont typeface="+mj-lt"/>
              <a:buAutoNum type="arabicPeriod"/>
            </a:pPr>
            <a:r>
              <a:rPr lang="en-US" dirty="0" err="1" smtClean="0">
                <a:solidFill>
                  <a:prstClr val="white"/>
                </a:solidFill>
                <a:latin typeface="Andalus" pitchFamily="18" charset="-78"/>
                <a:cs typeface="Andalus" pitchFamily="18" charset="-78"/>
              </a:rPr>
              <a:t>Twazu</a:t>
            </a:r>
            <a:r>
              <a:rPr lang="en-US" dirty="0" smtClean="0">
                <a:solidFill>
                  <a:prstClr val="white"/>
                </a:solidFill>
                <a:latin typeface="Andalus" pitchFamily="18" charset="-78"/>
                <a:cs typeface="Andalus" pitchFamily="18" charset="-78"/>
              </a:rPr>
              <a:t> (humbleness)</a:t>
            </a:r>
            <a:endParaRPr lang="en-US" dirty="0">
              <a:solidFill>
                <a:prstClr val="white"/>
              </a:solidFill>
              <a:latin typeface="Andalus" pitchFamily="18" charset="-78"/>
              <a:cs typeface="Andalus" pitchFamily="18" charset="-78"/>
            </a:endParaRPr>
          </a:p>
          <a:p>
            <a:pPr marL="633222" lvl="0" indent="-514350">
              <a:buClr>
                <a:srgbClr val="F0AD00"/>
              </a:buClr>
              <a:buFont typeface="+mj-lt"/>
              <a:buAutoNum type="arabicPeriod"/>
            </a:pPr>
            <a:r>
              <a:rPr lang="en-US" dirty="0" err="1" smtClean="0">
                <a:solidFill>
                  <a:prstClr val="white"/>
                </a:solidFill>
                <a:latin typeface="Andalus" pitchFamily="18" charset="-78"/>
                <a:cs typeface="Andalus" pitchFamily="18" charset="-78"/>
              </a:rPr>
              <a:t>Qnaat</a:t>
            </a:r>
            <a:r>
              <a:rPr lang="en-US" dirty="0" smtClean="0">
                <a:solidFill>
                  <a:prstClr val="white"/>
                </a:solidFill>
                <a:latin typeface="Andalus" pitchFamily="18" charset="-78"/>
                <a:cs typeface="Andalus" pitchFamily="18" charset="-78"/>
              </a:rPr>
              <a:t> (</a:t>
            </a:r>
            <a:r>
              <a:rPr lang="en-US" dirty="0" err="1" smtClean="0">
                <a:solidFill>
                  <a:prstClr val="white"/>
                </a:solidFill>
                <a:latin typeface="Andalus" pitchFamily="18" charset="-78"/>
                <a:cs typeface="Andalus" pitchFamily="18" charset="-78"/>
              </a:rPr>
              <a:t>thore</a:t>
            </a:r>
            <a:r>
              <a:rPr lang="en-US" dirty="0" smtClean="0">
                <a:solidFill>
                  <a:prstClr val="white"/>
                </a:solidFill>
                <a:latin typeface="Andalus" pitchFamily="18" charset="-78"/>
                <a:cs typeface="Andalus" pitchFamily="18" charset="-78"/>
              </a:rPr>
              <a:t> </a:t>
            </a:r>
            <a:r>
              <a:rPr lang="en-US" dirty="0" err="1" smtClean="0">
                <a:solidFill>
                  <a:prstClr val="white"/>
                </a:solidFill>
                <a:latin typeface="Andalus" pitchFamily="18" charset="-78"/>
                <a:cs typeface="Andalus" pitchFamily="18" charset="-78"/>
              </a:rPr>
              <a:t>pe</a:t>
            </a:r>
            <a:r>
              <a:rPr lang="en-US" dirty="0" smtClean="0">
                <a:solidFill>
                  <a:prstClr val="white"/>
                </a:solidFill>
                <a:latin typeface="Andalus" pitchFamily="18" charset="-78"/>
                <a:cs typeface="Andalus" pitchFamily="18" charset="-78"/>
              </a:rPr>
              <a:t> </a:t>
            </a:r>
            <a:r>
              <a:rPr lang="en-US" dirty="0" err="1" smtClean="0">
                <a:solidFill>
                  <a:prstClr val="white"/>
                </a:solidFill>
                <a:latin typeface="Andalus" pitchFamily="18" charset="-78"/>
                <a:cs typeface="Andalus" pitchFamily="18" charset="-78"/>
              </a:rPr>
              <a:t>razi</a:t>
            </a:r>
            <a:r>
              <a:rPr lang="en-US" dirty="0" smtClean="0">
                <a:solidFill>
                  <a:prstClr val="white"/>
                </a:solidFill>
                <a:latin typeface="Andalus" pitchFamily="18" charset="-78"/>
                <a:cs typeface="Andalus" pitchFamily="18" charset="-78"/>
              </a:rPr>
              <a:t>, </a:t>
            </a:r>
            <a:r>
              <a:rPr lang="en-US" dirty="0" err="1" smtClean="0">
                <a:solidFill>
                  <a:prstClr val="white"/>
                </a:solidFill>
                <a:latin typeface="Andalus" pitchFamily="18" charset="-78"/>
                <a:cs typeface="Andalus" pitchFamily="18" charset="-78"/>
              </a:rPr>
              <a:t>saadgi</a:t>
            </a:r>
            <a:r>
              <a:rPr lang="en-US" dirty="0" smtClean="0">
                <a:solidFill>
                  <a:prstClr val="white"/>
                </a:solidFill>
                <a:latin typeface="Andalus" pitchFamily="18" charset="-78"/>
                <a:cs typeface="Andalus" pitchFamily="18" charset="-78"/>
              </a:rPr>
              <a:t>)</a:t>
            </a:r>
            <a:endParaRPr lang="en-US" dirty="0">
              <a:solidFill>
                <a:prstClr val="white"/>
              </a:solidFill>
              <a:latin typeface="Andalus" pitchFamily="18" charset="-78"/>
              <a:cs typeface="Andalus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64967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Were they in a </a:t>
            </a:r>
            <a:r>
              <a:rPr lang="en-US" dirty="0" err="1" smtClean="0"/>
              <a:t>Resturant</a:t>
            </a:r>
            <a:r>
              <a:rPr lang="en-US" dirty="0" smtClean="0"/>
              <a:t> 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Clr>
                <a:srgbClr val="F0AD00"/>
              </a:buClr>
            </a:pPr>
            <a:r>
              <a:rPr lang="en-US" sz="2200" dirty="0" smtClean="0">
                <a:solidFill>
                  <a:prstClr val="white"/>
                </a:solidFill>
                <a:latin typeface="Andalus" pitchFamily="18" charset="-78"/>
                <a:cs typeface="Andalus" pitchFamily="18" charset="-78"/>
              </a:rPr>
              <a:t>They can ask big </a:t>
            </a:r>
            <a:r>
              <a:rPr lang="en-US" sz="2200" dirty="0" err="1" smtClean="0">
                <a:solidFill>
                  <a:prstClr val="white"/>
                </a:solidFill>
                <a:latin typeface="Andalus" pitchFamily="18" charset="-78"/>
                <a:cs typeface="Andalus" pitchFamily="18" charset="-78"/>
              </a:rPr>
              <a:t>thingd</a:t>
            </a:r>
            <a:r>
              <a:rPr lang="en-US" sz="2200" dirty="0" smtClean="0">
                <a:solidFill>
                  <a:prstClr val="white"/>
                </a:solidFill>
                <a:latin typeface="Andalus" pitchFamily="18" charset="-78"/>
                <a:cs typeface="Andalus" pitchFamily="18" charset="-78"/>
              </a:rPr>
              <a:t>, but their mental level was very low</a:t>
            </a:r>
          </a:p>
          <a:p>
            <a:pPr lvl="0">
              <a:buClr>
                <a:srgbClr val="F0AD00"/>
              </a:buClr>
            </a:pPr>
            <a:r>
              <a:rPr lang="en-US" sz="2200" dirty="0" smtClean="0">
                <a:solidFill>
                  <a:prstClr val="white"/>
                </a:solidFill>
                <a:latin typeface="Andalus" pitchFamily="18" charset="-78"/>
                <a:cs typeface="Andalus" pitchFamily="18" charset="-78"/>
              </a:rPr>
              <a:t>Example of  standing in front  of any </a:t>
            </a:r>
            <a:r>
              <a:rPr lang="en-US" sz="2200" dirty="0" err="1" smtClean="0">
                <a:solidFill>
                  <a:prstClr val="white"/>
                </a:solidFill>
                <a:latin typeface="Andalus" pitchFamily="18" charset="-78"/>
                <a:cs typeface="Andalus" pitchFamily="18" charset="-78"/>
              </a:rPr>
              <a:t>embessider</a:t>
            </a:r>
            <a:r>
              <a:rPr lang="en-US" sz="2200" dirty="0" smtClean="0">
                <a:solidFill>
                  <a:prstClr val="white"/>
                </a:solidFill>
                <a:latin typeface="Andalus" pitchFamily="18" charset="-78"/>
                <a:cs typeface="Andalus" pitchFamily="18" charset="-78"/>
              </a:rPr>
              <a:t> of a superpower…</a:t>
            </a:r>
          </a:p>
          <a:p>
            <a:pPr lvl="0">
              <a:buClr>
                <a:srgbClr val="F0AD00"/>
              </a:buClr>
            </a:pPr>
            <a:r>
              <a:rPr lang="en-US" sz="2200" dirty="0" smtClean="0">
                <a:solidFill>
                  <a:prstClr val="white"/>
                </a:solidFill>
                <a:latin typeface="Andalus" pitchFamily="18" charset="-78"/>
                <a:cs typeface="Andalus" pitchFamily="18" charset="-78"/>
              </a:rPr>
              <a:t>They  </a:t>
            </a:r>
            <a:r>
              <a:rPr lang="en-US" sz="2200" dirty="0">
                <a:solidFill>
                  <a:prstClr val="white"/>
                </a:solidFill>
                <a:latin typeface="Andalus" pitchFamily="18" charset="-78"/>
                <a:cs typeface="Andalus" pitchFamily="18" charset="-78"/>
              </a:rPr>
              <a:t>became taste </a:t>
            </a:r>
            <a:r>
              <a:rPr lang="en-US" sz="2200" dirty="0" err="1">
                <a:solidFill>
                  <a:prstClr val="white"/>
                </a:solidFill>
                <a:latin typeface="Andalus" pitchFamily="18" charset="-78"/>
                <a:cs typeface="Andalus" pitchFamily="18" charset="-78"/>
              </a:rPr>
              <a:t>concious</a:t>
            </a:r>
            <a:r>
              <a:rPr lang="en-US" sz="2200" dirty="0">
                <a:solidFill>
                  <a:prstClr val="white"/>
                </a:solidFill>
                <a:latin typeface="Andalus" pitchFamily="18" charset="-78"/>
                <a:cs typeface="Andalus" pitchFamily="18" charset="-78"/>
              </a:rPr>
              <a:t>.</a:t>
            </a:r>
          </a:p>
          <a:p>
            <a:pPr lvl="0">
              <a:buClr>
                <a:srgbClr val="F0AD00"/>
              </a:buClr>
            </a:pPr>
            <a:r>
              <a:rPr lang="en-US" sz="2200" dirty="0">
                <a:solidFill>
                  <a:prstClr val="white"/>
                </a:solidFill>
                <a:latin typeface="Andalus" pitchFamily="18" charset="-78"/>
                <a:cs typeface="Andalus" pitchFamily="18" charset="-78"/>
              </a:rPr>
              <a:t>They forgot the  “  Mission</a:t>
            </a:r>
            <a:r>
              <a:rPr lang="en-US" sz="2200" dirty="0" smtClean="0">
                <a:solidFill>
                  <a:prstClr val="white"/>
                </a:solidFill>
                <a:latin typeface="Andalus" pitchFamily="18" charset="-78"/>
                <a:cs typeface="Andalus" pitchFamily="18" charset="-78"/>
              </a:rPr>
              <a:t>”</a:t>
            </a:r>
          </a:p>
          <a:p>
            <a:pPr lvl="0">
              <a:buClr>
                <a:srgbClr val="F0AD00"/>
              </a:buClr>
            </a:pPr>
            <a:r>
              <a:rPr lang="en-US" sz="2200" dirty="0" smtClean="0">
                <a:solidFill>
                  <a:prstClr val="white"/>
                </a:solidFill>
                <a:latin typeface="Andalus" pitchFamily="18" charset="-78"/>
                <a:cs typeface="Andalus" pitchFamily="18" charset="-78"/>
              </a:rPr>
              <a:t>They can ask big things </a:t>
            </a:r>
            <a:r>
              <a:rPr lang="en-US" sz="2200" dirty="0" err="1" smtClean="0">
                <a:solidFill>
                  <a:prstClr val="white"/>
                </a:solidFill>
                <a:latin typeface="Andalus" pitchFamily="18" charset="-78"/>
                <a:cs typeface="Andalus" pitchFamily="18" charset="-78"/>
              </a:rPr>
              <a:t>like,,,,,,,Bravery</a:t>
            </a:r>
            <a:r>
              <a:rPr lang="en-US" sz="2200" dirty="0" smtClean="0">
                <a:solidFill>
                  <a:prstClr val="white"/>
                </a:solidFill>
                <a:latin typeface="Andalus" pitchFamily="18" charset="-78"/>
                <a:cs typeface="Andalus" pitchFamily="18" charset="-78"/>
              </a:rPr>
              <a:t>, courage, wisdom, victory </a:t>
            </a:r>
            <a:r>
              <a:rPr lang="en-US" sz="2200" dirty="0" err="1" smtClean="0">
                <a:solidFill>
                  <a:prstClr val="white"/>
                </a:solidFill>
                <a:latin typeface="Andalus" pitchFamily="18" charset="-78"/>
                <a:cs typeface="Andalus" pitchFamily="18" charset="-78"/>
              </a:rPr>
              <a:t>etc</a:t>
            </a:r>
            <a:endParaRPr lang="en-US" sz="2200" dirty="0" smtClean="0">
              <a:solidFill>
                <a:prstClr val="white"/>
              </a:solidFill>
              <a:latin typeface="Andalus" pitchFamily="18" charset="-78"/>
              <a:cs typeface="Andalus" pitchFamily="18" charset="-78"/>
            </a:endParaRPr>
          </a:p>
          <a:p>
            <a:pPr marL="118872" lvl="0" indent="0">
              <a:buClr>
                <a:srgbClr val="F0AD00"/>
              </a:buClr>
              <a:buNone/>
            </a:pPr>
            <a:r>
              <a:rPr lang="en-US" sz="2200" dirty="0" smtClean="0">
                <a:solidFill>
                  <a:prstClr val="white"/>
                </a:solidFill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smtClean="0">
                <a:solidFill>
                  <a:prstClr val="white"/>
                </a:solidFill>
                <a:latin typeface="Andalus" pitchFamily="18" charset="-78"/>
                <a:cs typeface="Andalus" pitchFamily="18" charset="-78"/>
              </a:rPr>
              <a:t>WE  can check  our </a:t>
            </a:r>
            <a:r>
              <a:rPr lang="en-US" sz="2800" dirty="0" err="1" smtClean="0">
                <a:solidFill>
                  <a:prstClr val="white"/>
                </a:solidFill>
                <a:latin typeface="Andalus" pitchFamily="18" charset="-78"/>
                <a:cs typeface="Andalus" pitchFamily="18" charset="-78"/>
              </a:rPr>
              <a:t>Duas</a:t>
            </a:r>
            <a:r>
              <a:rPr lang="en-US" sz="2800" dirty="0" smtClean="0">
                <a:solidFill>
                  <a:prstClr val="white"/>
                </a:solidFill>
                <a:latin typeface="Andalus" pitchFamily="18" charset="-78"/>
                <a:cs typeface="Andalus" pitchFamily="18" charset="-78"/>
              </a:rPr>
              <a:t>…what we mostly ask?</a:t>
            </a:r>
          </a:p>
          <a:p>
            <a:pPr lvl="0">
              <a:buClr>
                <a:srgbClr val="F0AD00"/>
              </a:buClr>
            </a:pPr>
            <a:endParaRPr lang="en-US" sz="2200" dirty="0">
              <a:solidFill>
                <a:prstClr val="white"/>
              </a:solidFill>
              <a:latin typeface="Andalus" pitchFamily="18" charset="-78"/>
              <a:cs typeface="Andalus" pitchFamily="18" charset="-78"/>
            </a:endParaRPr>
          </a:p>
        </p:txBody>
      </p:sp>
      <p:pic>
        <p:nvPicPr>
          <p:cNvPr id="2050" name="Picture 2" descr="C:\Users\iffat\AppData\Local\Microsoft\Windows\Temporary Internet Files\Content.IE5\7L76HKPD\MP900289057[1]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868144" y="4720462"/>
            <a:ext cx="3246892" cy="21375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xmlns:mc="http://schemas.openxmlformats.org/markup-compatibility/2006" val="FFFFFF" mc:Ignorable="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6915076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Ihbitu</a:t>
            </a:r>
            <a:r>
              <a:rPr lang="en-US" dirty="0" smtClean="0"/>
              <a:t> </a:t>
            </a:r>
            <a:r>
              <a:rPr lang="en-US" dirty="0" err="1" smtClean="0"/>
              <a:t>Misrun</a:t>
            </a:r>
            <a:r>
              <a:rPr lang="en-US" dirty="0" smtClean="0"/>
              <a:t>……..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Musa as  become </a:t>
            </a:r>
          </a:p>
          <a:p>
            <a:r>
              <a:rPr lang="en-US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 angry </a:t>
            </a:r>
          </a:p>
          <a:p>
            <a:r>
              <a:rPr lang="en-US" dirty="0" err="1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Disopointed</a:t>
            </a:r>
            <a:endParaRPr lang="en-US" dirty="0" smtClean="0">
              <a:solidFill>
                <a:schemeClr val="bg1"/>
              </a:solidFill>
              <a:latin typeface="Andalus" pitchFamily="18" charset="-78"/>
              <a:cs typeface="Andalus" pitchFamily="18" charset="-78"/>
            </a:endParaRPr>
          </a:p>
          <a:p>
            <a:r>
              <a:rPr lang="en-US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Sad.</a:t>
            </a:r>
          </a:p>
          <a:p>
            <a:endParaRPr lang="en-US" dirty="0">
              <a:solidFill>
                <a:schemeClr val="bg1"/>
              </a:solidFill>
              <a:latin typeface="Andalus" pitchFamily="18" charset="-78"/>
              <a:cs typeface="Andalus" pitchFamily="18" charset="-78"/>
            </a:endParaRPr>
          </a:p>
          <a:p>
            <a:r>
              <a:rPr lang="en-US" dirty="0" err="1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Alalhs</a:t>
            </a:r>
            <a:r>
              <a:rPr lang="en-US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  punishment on them……</a:t>
            </a:r>
          </a:p>
          <a:p>
            <a:r>
              <a:rPr lang="en-US" dirty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 </a:t>
            </a:r>
            <a:r>
              <a:rPr lang="en-US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           ”They  got whatever they want.”</a:t>
            </a:r>
          </a:p>
          <a:p>
            <a:r>
              <a:rPr lang="en-US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They were free from </a:t>
            </a:r>
            <a:r>
              <a:rPr lang="en-US" dirty="0" err="1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Farow</a:t>
            </a:r>
            <a:r>
              <a:rPr lang="en-US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 and were  slaves of their desires now.</a:t>
            </a:r>
            <a:endParaRPr lang="en-US" dirty="0">
              <a:solidFill>
                <a:schemeClr val="bg1"/>
              </a:solidFill>
              <a:latin typeface="Andalus" pitchFamily="18" charset="-78"/>
              <a:cs typeface="Andalus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31816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Zuribut</a:t>
            </a:r>
            <a:r>
              <a:rPr lang="en-US" dirty="0" smtClean="0"/>
              <a:t> </a:t>
            </a:r>
            <a:r>
              <a:rPr lang="en-US" dirty="0" err="1" smtClean="0"/>
              <a:t>alyhim</a:t>
            </a:r>
            <a:r>
              <a:rPr lang="en-US" dirty="0" smtClean="0"/>
              <a:t>..</a:t>
            </a:r>
            <a:r>
              <a:rPr lang="en-US" dirty="0" err="1" smtClean="0"/>
              <a:t>izzilat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118872" indent="0">
              <a:buNone/>
            </a:pPr>
            <a:r>
              <a:rPr lang="en-US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Result of their </a:t>
            </a:r>
          </a:p>
          <a:p>
            <a:pPr marL="118872" indent="0">
              <a:buNone/>
            </a:pPr>
            <a:r>
              <a:rPr lang="en-US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Forgetting the Mission and running after desires.</a:t>
            </a:r>
          </a:p>
          <a:p>
            <a:pPr marL="118872" indent="0">
              <a:buNone/>
            </a:pPr>
            <a:endParaRPr lang="en-US" dirty="0">
              <a:solidFill>
                <a:schemeClr val="bg1"/>
              </a:solidFill>
              <a:latin typeface="Andalus" pitchFamily="18" charset="-78"/>
              <a:cs typeface="Andalus" pitchFamily="18" charset="-78"/>
            </a:endParaRPr>
          </a:p>
          <a:p>
            <a:pPr marL="118872" indent="0">
              <a:buNone/>
            </a:pPr>
            <a:r>
              <a:rPr lang="en-US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Why we </a:t>
            </a:r>
            <a:r>
              <a:rPr lang="en-US" dirty="0" err="1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muslim</a:t>
            </a:r>
            <a:r>
              <a:rPr lang="en-US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 are  </a:t>
            </a:r>
            <a:r>
              <a:rPr lang="en-US" dirty="0" err="1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opressed</a:t>
            </a:r>
            <a:r>
              <a:rPr lang="en-US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  and non </a:t>
            </a:r>
            <a:r>
              <a:rPr lang="en-US" dirty="0" err="1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muslims</a:t>
            </a:r>
            <a:r>
              <a:rPr lang="en-US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 are </a:t>
            </a:r>
            <a:r>
              <a:rPr lang="en-US" dirty="0" err="1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domenent</a:t>
            </a:r>
            <a:r>
              <a:rPr lang="en-US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 now a days….?</a:t>
            </a:r>
          </a:p>
          <a:p>
            <a:r>
              <a:rPr lang="en-US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We can compare our and their weddings.</a:t>
            </a:r>
          </a:p>
          <a:p>
            <a:r>
              <a:rPr lang="en-US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,,,,,,,,,,,,,,,,,,,,,,,,,,,,,,,,,,,,,,,,,,,,,,,,  </a:t>
            </a:r>
            <a:r>
              <a:rPr lang="en-US" dirty="0" err="1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Wakinng</a:t>
            </a:r>
            <a:r>
              <a:rPr lang="en-US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 up time</a:t>
            </a:r>
          </a:p>
          <a:p>
            <a:r>
              <a:rPr lang="en-US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,,,,,,,,,,,,,,,,,,,,,,,,,,,,,,,,,,,,,,,,,,,,,, sincerity to their work</a:t>
            </a:r>
          </a:p>
          <a:p>
            <a:r>
              <a:rPr lang="en-US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Etc.</a:t>
            </a:r>
          </a:p>
          <a:p>
            <a:pPr marL="633222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942292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">
  <a:themeElements>
    <a:clrScheme name="Modul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4068</TotalTime>
  <Words>1513</Words>
  <Application>Microsoft Office PowerPoint</Application>
  <PresentationFormat>On-screen Show (4:3)</PresentationFormat>
  <Paragraphs>150</Paragraphs>
  <Slides>16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Modul</vt:lpstr>
      <vt:lpstr>      Sabeel-ul-Huda    </vt:lpstr>
      <vt:lpstr>Tafseer</vt:lpstr>
      <vt:lpstr>Slide 3</vt:lpstr>
      <vt:lpstr>Main Topics of Lesson</vt:lpstr>
      <vt:lpstr>Ayat 61 Wa  iz…yautadoon</vt:lpstr>
      <vt:lpstr>Lun   Nusbira…</vt:lpstr>
      <vt:lpstr>Were they in a Resturant ?</vt:lpstr>
      <vt:lpstr>Ihbitu Misrun……..</vt:lpstr>
      <vt:lpstr>Zuribut alyhim..izzilat</vt:lpstr>
      <vt:lpstr>Kanu yukforron…….yuqtuloon</vt:lpstr>
      <vt:lpstr>Zalika bima Asuw….yatadoon</vt:lpstr>
      <vt:lpstr>Ayat 62 </vt:lpstr>
      <vt:lpstr>Ayat  63,wa iz ahuzna….</vt:lpstr>
      <vt:lpstr>Ayat 64…Summa twullytum</vt:lpstr>
      <vt:lpstr>Ayat 65 -66</vt:lpstr>
      <vt:lpstr>Slide 16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Ulfat</dc:creator>
  <cp:lastModifiedBy>Ulfat</cp:lastModifiedBy>
  <cp:revision>147</cp:revision>
  <dcterms:created xsi:type="dcterms:W3CDTF">2010-10-08T17:38:13Z</dcterms:created>
  <dcterms:modified xsi:type="dcterms:W3CDTF">2010-10-30T12:50:00Z</dcterms:modified>
</cp:coreProperties>
</file>