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sldIdLst>
    <p:sldId id="256" r:id="rId2"/>
    <p:sldId id="281" r:id="rId3"/>
    <p:sldId id="273" r:id="rId4"/>
    <p:sldId id="264" r:id="rId5"/>
    <p:sldId id="286" r:id="rId6"/>
    <p:sldId id="287" r:id="rId7"/>
    <p:sldId id="288" r:id="rId8"/>
    <p:sldId id="262" r:id="rId9"/>
    <p:sldId id="284" r:id="rId10"/>
    <p:sldId id="265" r:id="rId11"/>
    <p:sldId id="285" r:id="rId12"/>
    <p:sldId id="289" r:id="rId13"/>
    <p:sldId id="292" r:id="rId14"/>
    <p:sldId id="282" r:id="rId15"/>
    <p:sldId id="293" r:id="rId16"/>
    <p:sldId id="279" r:id="rId17"/>
    <p:sldId id="280" r:id="rId1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50" autoAdjust="0"/>
  </p:normalViewPr>
  <p:slideViewPr>
    <p:cSldViewPr>
      <p:cViewPr>
        <p:scale>
          <a:sx n="60" d="100"/>
          <a:sy n="60" d="100"/>
        </p:scale>
        <p:origin x="-28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ADA4-CBC2-43D2-8C8E-07ECF471599C}" type="datetimeFigureOut">
              <a:rPr lang="nb-NO" smtClean="0"/>
              <a:pPr/>
              <a:t>15.10.2010</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332D-11D4-4768-AD1E-73951FEDF4FD}"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16" name="Slide Number Placeholder 15"/>
          <p:cNvSpPr>
            <a:spLocks noGrp="1"/>
          </p:cNvSpPr>
          <p:nvPr>
            <p:ph type="sldNum" sz="quarter" idx="11"/>
          </p:nvPr>
        </p:nvSpPr>
        <p:spPr/>
        <p:txBody>
          <a:bodyPr/>
          <a:lstStyle/>
          <a:p>
            <a:fld id="{088A8CE7-555B-48CC-BF59-9C7C8808F40A}" type="slidenum">
              <a:rPr lang="nb-NO" smtClean="0"/>
              <a:pPr/>
              <a:t>‹#›</a:t>
            </a:fld>
            <a:endParaRPr lang="nb-NO"/>
          </a:p>
        </p:txBody>
      </p:sp>
      <p:sp>
        <p:nvSpPr>
          <p:cNvPr id="17" name="Footer Placeholder 16"/>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6F78733-40C8-414B-B558-F1CCA6B6DA2E}" type="datetimeFigureOut">
              <a:rPr lang="nb-NO" smtClean="0"/>
              <a:pPr/>
              <a:t>15.10.2010</a:t>
            </a:fld>
            <a:endParaRPr lang="nb-NO"/>
          </a:p>
        </p:txBody>
      </p:sp>
      <p:sp>
        <p:nvSpPr>
          <p:cNvPr id="15" name="Slide Number Placeholder 14"/>
          <p:cNvSpPr>
            <a:spLocks noGrp="1"/>
          </p:cNvSpPr>
          <p:nvPr>
            <p:ph type="sldNum" sz="quarter" idx="15"/>
          </p:nvPr>
        </p:nvSpPr>
        <p:spPr/>
        <p:txBody>
          <a:bodyPr/>
          <a:lstStyle>
            <a:lvl1pPr algn="ctr">
              <a:defRPr/>
            </a:lvl1pPr>
          </a:lstStyle>
          <a:p>
            <a:fld id="{088A8CE7-555B-48CC-BF59-9C7C8808F40A}" type="slidenum">
              <a:rPr lang="nb-NO" smtClean="0"/>
              <a:pPr/>
              <a:t>‹#›</a:t>
            </a:fld>
            <a:endParaRPr lang="nb-NO"/>
          </a:p>
        </p:txBody>
      </p:sp>
      <p:sp>
        <p:nvSpPr>
          <p:cNvPr id="16" name="Footer Placeholder 15"/>
          <p:cNvSpPr>
            <a:spLocks noGrp="1"/>
          </p:cNvSpPr>
          <p:nvPr>
            <p:ph type="ftr" sz="quarter" idx="16"/>
          </p:nvPr>
        </p:nvSpPr>
        <p:spPr/>
        <p:txBody>
          <a:bodyPr/>
          <a:lstStyle/>
          <a:p>
            <a:endParaRPr lang="nb-NO"/>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pPr/>
              <a:t>‹#›</a:t>
            </a:fld>
            <a:endParaRPr lang="nb-NO"/>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88A8CE7-555B-48CC-BF59-9C7C8808F40A}" type="slidenum">
              <a:rPr lang="nb-NO" smtClean="0"/>
              <a:pPr/>
              <a:t>‹#›</a:t>
            </a:fld>
            <a:endParaRPr lang="nb-NO"/>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8A8CE7-555B-48CC-BF59-9C7C8808F40A}" type="slidenum">
              <a:rPr lang="nb-NO" smtClean="0"/>
              <a:pPr/>
              <a:t>‹#›</a:t>
            </a:fld>
            <a:endParaRPr lang="nb-NO"/>
          </a:p>
        </p:txBody>
      </p:sp>
      <p:sp>
        <p:nvSpPr>
          <p:cNvPr id="8" name="Footer Placeholder 7"/>
          <p:cNvSpPr>
            <a:spLocks noGrp="1"/>
          </p:cNvSpPr>
          <p:nvPr>
            <p:ph type="ftr" sz="quarter" idx="11"/>
          </p:nvPr>
        </p:nvSpPr>
        <p:spPr/>
        <p:txBody>
          <a:bodyPr/>
          <a:lstStyle/>
          <a:p>
            <a:endParaRPr lang="nb-NO"/>
          </a:p>
        </p:txBody>
      </p:sp>
      <p:sp>
        <p:nvSpPr>
          <p:cNvPr id="7" name="Date Placeholder 6"/>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88A8CE7-555B-48CC-BF59-9C7C8808F40A}" type="slidenum">
              <a:rPr lang="nb-NO" smtClean="0"/>
              <a:pPr/>
              <a:t>‹#›</a:t>
            </a:fld>
            <a:endParaRPr lang="nb-NO"/>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88A8CE7-555B-48CC-BF59-9C7C8808F40A}"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6F78733-40C8-414B-B558-F1CCA6B6DA2E}" type="datetimeFigureOut">
              <a:rPr lang="nb-NO" smtClean="0"/>
              <a:pPr/>
              <a:t>15.10.2010</a:t>
            </a:fld>
            <a:endParaRPr lang="nb-NO"/>
          </a:p>
        </p:txBody>
      </p:sp>
      <p:sp>
        <p:nvSpPr>
          <p:cNvPr id="9" name="Slide Number Placeholder 8"/>
          <p:cNvSpPr>
            <a:spLocks noGrp="1"/>
          </p:cNvSpPr>
          <p:nvPr>
            <p:ph type="sldNum" sz="quarter" idx="15"/>
          </p:nvPr>
        </p:nvSpPr>
        <p:spPr/>
        <p:txBody>
          <a:bodyPr/>
          <a:lstStyle/>
          <a:p>
            <a:fld id="{088A8CE7-555B-48CC-BF59-9C7C8808F40A}" type="slidenum">
              <a:rPr lang="nb-NO" smtClean="0"/>
              <a:pPr/>
              <a:t>‹#›</a:t>
            </a:fld>
            <a:endParaRPr lang="nb-NO"/>
          </a:p>
        </p:txBody>
      </p:sp>
      <p:sp>
        <p:nvSpPr>
          <p:cNvPr id="10" name="Footer Placeholder 9"/>
          <p:cNvSpPr>
            <a:spLocks noGrp="1"/>
          </p:cNvSpPr>
          <p:nvPr>
            <p:ph type="ftr" sz="quarter" idx="16"/>
          </p:nvPr>
        </p:nvSpPr>
        <p:spPr/>
        <p:txBody>
          <a:bodyPr/>
          <a:lstStyle/>
          <a:p>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6F78733-40C8-414B-B558-F1CCA6B6DA2E}" type="datetimeFigureOut">
              <a:rPr lang="nb-NO" smtClean="0"/>
              <a:pPr/>
              <a:t>15.10.2010</a:t>
            </a:fld>
            <a:endParaRPr lang="nb-NO"/>
          </a:p>
        </p:txBody>
      </p:sp>
      <p:sp>
        <p:nvSpPr>
          <p:cNvPr id="9" name="Slide Number Placeholder 8"/>
          <p:cNvSpPr>
            <a:spLocks noGrp="1"/>
          </p:cNvSpPr>
          <p:nvPr>
            <p:ph type="sldNum" sz="quarter" idx="11"/>
          </p:nvPr>
        </p:nvSpPr>
        <p:spPr/>
        <p:txBody>
          <a:bodyPr/>
          <a:lstStyle/>
          <a:p>
            <a:fld id="{088A8CE7-555B-48CC-BF59-9C7C8808F40A}" type="slidenum">
              <a:rPr lang="nb-NO" smtClean="0"/>
              <a:pPr/>
              <a:t>‹#›</a:t>
            </a:fld>
            <a:endParaRPr lang="nb-NO"/>
          </a:p>
        </p:txBody>
      </p:sp>
      <p:sp>
        <p:nvSpPr>
          <p:cNvPr id="10" name="Footer Placeholder 9"/>
          <p:cNvSpPr>
            <a:spLocks noGrp="1"/>
          </p:cNvSpPr>
          <p:nvPr>
            <p:ph type="ftr" sz="quarter" idx="12"/>
          </p:nvPr>
        </p:nvSpPr>
        <p:spPr/>
        <p:txBody>
          <a:bodyPr/>
          <a:lstStyle/>
          <a:p>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F78733-40C8-414B-B558-F1CCA6B6DA2E}" type="datetimeFigureOut">
              <a:rPr lang="nb-NO" smtClean="0"/>
              <a:pPr/>
              <a:t>15.10.2010</a:t>
            </a:fld>
            <a:endParaRPr lang="nb-NO"/>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b-NO"/>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88A8CE7-555B-48CC-BF59-9C7C8808F40A}" type="slidenum">
              <a:rPr lang="nb-NO" smtClean="0"/>
              <a:pPr/>
              <a:t>‹#›</a:t>
            </a:fld>
            <a:endParaRPr lang="nb-NO"/>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nb-NO" sz="3200" b="1" dirty="0" err="1" smtClean="0"/>
              <a:t>Lesson</a:t>
            </a:r>
            <a:r>
              <a:rPr lang="nb-NO" sz="3200" b="1" dirty="0" smtClean="0"/>
              <a:t> </a:t>
            </a:r>
            <a:r>
              <a:rPr lang="nb-NO" sz="3200" b="1" dirty="0" smtClean="0"/>
              <a:t>7 </a:t>
            </a:r>
            <a:r>
              <a:rPr lang="nb-NO" sz="3200" b="1" dirty="0" smtClean="0"/>
              <a:t>(</a:t>
            </a:r>
            <a:r>
              <a:rPr lang="nb-NO" sz="3200" b="1" dirty="0" err="1" smtClean="0"/>
              <a:t>Al-Baqarah</a:t>
            </a:r>
            <a:r>
              <a:rPr lang="nb-NO" sz="3200" b="1" dirty="0" smtClean="0"/>
              <a:t>: </a:t>
            </a:r>
            <a:r>
              <a:rPr lang="nb-NO" sz="3200" b="1" dirty="0" smtClean="0"/>
              <a:t>26-29)</a:t>
            </a:r>
            <a:endParaRPr lang="nb-NO" sz="3200" b="1" dirty="0"/>
          </a:p>
        </p:txBody>
      </p:sp>
      <p:sp>
        <p:nvSpPr>
          <p:cNvPr id="2" name="Title 1"/>
          <p:cNvSpPr>
            <a:spLocks noGrp="1"/>
          </p:cNvSpPr>
          <p:nvPr>
            <p:ph type="ctrTitle"/>
          </p:nvPr>
        </p:nvSpPr>
        <p:spPr/>
        <p:txBody>
          <a:bodyPr/>
          <a:lstStyle/>
          <a:p>
            <a:r>
              <a:rPr lang="nb-NO" sz="5400" b="1" dirty="0" err="1" smtClean="0">
                <a:effectLst>
                  <a:outerShdw blurRad="38100" dist="38100" dir="2700000" algn="tl">
                    <a:srgbClr val="000000">
                      <a:alpha val="43137"/>
                    </a:srgbClr>
                  </a:outerShdw>
                </a:effectLst>
              </a:rPr>
              <a:t>Sabeel-ul-Huda</a:t>
            </a:r>
            <a:endParaRPr lang="nb-NO" sz="5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500174"/>
            <a:ext cx="8229600" cy="3419476"/>
          </a:xfrm>
        </p:spPr>
        <p:txBody>
          <a:bodyPr>
            <a:normAutofit fontScale="90000"/>
          </a:bodyPr>
          <a:lstStyle/>
          <a:p>
            <a:pPr algn="ctr" rtl="1"/>
            <a:r>
              <a:rPr lang="nb-NO" b="1" dirty="0" err="1" smtClean="0"/>
              <a:t>Ayah</a:t>
            </a:r>
            <a:r>
              <a:rPr lang="nb-NO" b="1" dirty="0" smtClean="0"/>
              <a:t> </a:t>
            </a:r>
            <a:r>
              <a:rPr lang="nb-NO" b="1" dirty="0" smtClean="0"/>
              <a:t>28</a:t>
            </a:r>
            <a:r>
              <a:rPr lang="nb-NO" b="1" dirty="0" smtClean="0"/>
              <a:t/>
            </a:r>
            <a:br>
              <a:rPr lang="nb-NO" b="1" dirty="0" smtClean="0"/>
            </a:br>
            <a:r>
              <a:rPr lang="nb-NO" b="1" dirty="0" smtClean="0"/>
              <a:t/>
            </a:r>
            <a:br>
              <a:rPr lang="nb-NO" b="1" dirty="0" smtClean="0"/>
            </a:br>
            <a:r>
              <a:rPr lang="ar-AE" dirty="0" smtClean="0"/>
              <a:t>كَيْفَ تَكْفُرُونَ بِاللَّهِ وَكُنتُمْ أَمْوَاتًا فَأَحْيَاكُمْ ۖ ثُمَّ يُمِيتُكُمْ ثُمَّ يُحْيِيكُمْ ثُمَّ إِلَيْهِ تُرْجَعُونَ</a:t>
            </a:r>
            <a:r>
              <a:rPr lang="ks-Arab" b="1" dirty="0" smtClean="0"/>
              <a:t/>
            </a:r>
            <a:br>
              <a:rPr lang="ks-Arab" b="1" dirty="0" smtClean="0"/>
            </a:br>
            <a:r>
              <a:rPr lang="ks-Arab" b="1" dirty="0" smtClean="0"/>
              <a:t/>
            </a:r>
            <a:br>
              <a:rPr lang="ks-Arab" b="1" dirty="0" smtClean="0"/>
            </a:br>
            <a:endParaRPr lang="nb-NO" b="1" dirty="0"/>
          </a:p>
        </p:txBody>
      </p:sp>
      <p:cxnSp>
        <p:nvCxnSpPr>
          <p:cNvPr id="3" name="Straight Connector 2"/>
          <p:cNvCxnSpPr/>
          <p:nvPr/>
        </p:nvCxnSpPr>
        <p:spPr>
          <a:xfrm>
            <a:off x="2285984" y="414338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71538" y="4357694"/>
            <a:ext cx="7000892" cy="1200329"/>
          </a:xfrm>
          <a:prstGeom prst="rect">
            <a:avLst/>
          </a:prstGeom>
        </p:spPr>
        <p:txBody>
          <a:bodyPr wrap="square">
            <a:spAutoFit/>
          </a:bodyPr>
          <a:lstStyle/>
          <a:p>
            <a:pPr algn="ctr"/>
            <a:r>
              <a:rPr lang="ar-AE" sz="2400" dirty="0" smtClean="0"/>
              <a:t>تم الله کا کیونکر انکار کرسکتے ہو حالانکہ تم بے جان تھے پھر تمہیں زندہ کیا پھر تمہیں مارے گا پھر تمہیں زندہ کرے گا پھر تم اسی کے پاس لوٹ کر جاؤ گے</a:t>
            </a:r>
            <a:endParaRPr lang="nb-NO"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ClrTx/>
              <a:buFont typeface="+mj-lt"/>
              <a:buAutoNum type="arabicParenR"/>
            </a:pPr>
            <a:r>
              <a:rPr lang="en-US" dirty="0" smtClean="0"/>
              <a:t>Spirit </a:t>
            </a:r>
            <a:r>
              <a:rPr lang="en-US" dirty="0" err="1" smtClean="0"/>
              <a:t>ki</a:t>
            </a:r>
            <a:r>
              <a:rPr lang="en-US" dirty="0" smtClean="0"/>
              <a:t> </a:t>
            </a:r>
            <a:r>
              <a:rPr lang="en-US" dirty="0" err="1" smtClean="0"/>
              <a:t>rooh</a:t>
            </a:r>
            <a:r>
              <a:rPr lang="en-US" dirty="0" smtClean="0"/>
              <a:t> me the: </a:t>
            </a:r>
            <a:r>
              <a:rPr lang="en-US" dirty="0" smtClean="0"/>
              <a:t>al-</a:t>
            </a:r>
            <a:r>
              <a:rPr lang="en-US" dirty="0" err="1" smtClean="0"/>
              <a:t>arwah</a:t>
            </a:r>
            <a:r>
              <a:rPr lang="en-US" dirty="0" smtClean="0"/>
              <a:t> (</a:t>
            </a:r>
            <a:r>
              <a:rPr lang="ar-AE" dirty="0" smtClean="0"/>
              <a:t>وَكُنتُمْ </a:t>
            </a:r>
            <a:r>
              <a:rPr lang="ar-AE" dirty="0" smtClean="0"/>
              <a:t>أَمْوَاتًا</a:t>
            </a:r>
            <a:r>
              <a:rPr lang="en-US" dirty="0" smtClean="0"/>
              <a:t>)</a:t>
            </a:r>
          </a:p>
          <a:p>
            <a:pPr marL="822960" lvl="1" indent="-457200">
              <a:buClrTx/>
              <a:buFont typeface="+mj-lt"/>
              <a:buAutoNum type="arabicParenR"/>
            </a:pPr>
            <a:r>
              <a:rPr lang="en-US" dirty="0" err="1" smtClean="0"/>
              <a:t>Iss</a:t>
            </a:r>
            <a:r>
              <a:rPr lang="en-US" dirty="0" smtClean="0"/>
              <a:t> </a:t>
            </a:r>
            <a:r>
              <a:rPr lang="en-US" dirty="0" err="1" smtClean="0"/>
              <a:t>dunya</a:t>
            </a:r>
            <a:r>
              <a:rPr lang="en-US" dirty="0" smtClean="0"/>
              <a:t> </a:t>
            </a:r>
            <a:r>
              <a:rPr lang="en-US" dirty="0" err="1" smtClean="0"/>
              <a:t>ki</a:t>
            </a:r>
            <a:r>
              <a:rPr lang="en-US" dirty="0" smtClean="0"/>
              <a:t> </a:t>
            </a:r>
            <a:r>
              <a:rPr lang="en-US" dirty="0" err="1" smtClean="0"/>
              <a:t>zindagi</a:t>
            </a:r>
            <a:r>
              <a:rPr lang="en-US" dirty="0" smtClean="0"/>
              <a:t>, </a:t>
            </a:r>
            <a:r>
              <a:rPr lang="en-US" dirty="0" err="1" smtClean="0"/>
              <a:t>pedaish</a:t>
            </a:r>
            <a:r>
              <a:rPr lang="en-US" dirty="0" smtClean="0"/>
              <a:t> se le </a:t>
            </a:r>
            <a:r>
              <a:rPr lang="en-US" dirty="0" err="1" smtClean="0"/>
              <a:t>kar</a:t>
            </a:r>
            <a:r>
              <a:rPr lang="en-US" dirty="0" smtClean="0"/>
              <a:t> </a:t>
            </a:r>
            <a:r>
              <a:rPr lang="en-US" dirty="0" err="1" smtClean="0"/>
              <a:t>maut</a:t>
            </a:r>
            <a:r>
              <a:rPr lang="en-US" dirty="0" smtClean="0"/>
              <a:t> </a:t>
            </a:r>
            <a:r>
              <a:rPr lang="en-US" dirty="0" err="1" smtClean="0"/>
              <a:t>tak</a:t>
            </a:r>
            <a:r>
              <a:rPr lang="en-US" dirty="0" smtClean="0"/>
              <a:t> (</a:t>
            </a:r>
            <a:r>
              <a:rPr lang="ar-AE" dirty="0" smtClean="0"/>
              <a:t>فَأَحْيَاكُمْ</a:t>
            </a:r>
            <a:r>
              <a:rPr lang="en-US" dirty="0" smtClean="0"/>
              <a:t>)</a:t>
            </a:r>
          </a:p>
          <a:p>
            <a:pPr marL="822960" lvl="1" indent="-457200">
              <a:buClrTx/>
              <a:buFont typeface="+mj-lt"/>
              <a:buAutoNum type="arabicParenR"/>
            </a:pPr>
            <a:r>
              <a:rPr lang="en-US" dirty="0" err="1" smtClean="0"/>
              <a:t>Iss</a:t>
            </a:r>
            <a:r>
              <a:rPr lang="en-US" dirty="0" smtClean="0"/>
              <a:t> </a:t>
            </a:r>
            <a:r>
              <a:rPr lang="en-US" dirty="0" err="1" smtClean="0"/>
              <a:t>dunya</a:t>
            </a:r>
            <a:r>
              <a:rPr lang="en-US" dirty="0" smtClean="0"/>
              <a:t> </a:t>
            </a:r>
            <a:r>
              <a:rPr lang="en-US" dirty="0" smtClean="0"/>
              <a:t>me </a:t>
            </a:r>
            <a:r>
              <a:rPr lang="en-US" dirty="0" err="1" smtClean="0"/>
              <a:t>jo</a:t>
            </a:r>
            <a:r>
              <a:rPr lang="en-US" dirty="0" smtClean="0"/>
              <a:t> </a:t>
            </a:r>
            <a:r>
              <a:rPr lang="en-US" dirty="0" err="1" smtClean="0"/>
              <a:t>maut</a:t>
            </a:r>
            <a:r>
              <a:rPr lang="en-US" dirty="0" smtClean="0"/>
              <a:t> </a:t>
            </a:r>
            <a:r>
              <a:rPr lang="en-US" dirty="0" err="1" smtClean="0"/>
              <a:t>ayegi</a:t>
            </a:r>
            <a:r>
              <a:rPr lang="en-US" dirty="0" smtClean="0"/>
              <a:t>, </a:t>
            </a:r>
            <a:r>
              <a:rPr lang="en-US" dirty="0" err="1" smtClean="0"/>
              <a:t>maut</a:t>
            </a:r>
            <a:r>
              <a:rPr lang="en-US" dirty="0" smtClean="0"/>
              <a:t> ka </a:t>
            </a:r>
            <a:r>
              <a:rPr lang="en-US" dirty="0" err="1" smtClean="0"/>
              <a:t>waqt</a:t>
            </a:r>
            <a:r>
              <a:rPr lang="en-US" dirty="0" smtClean="0"/>
              <a:t> </a:t>
            </a:r>
            <a:r>
              <a:rPr lang="en-US" dirty="0" err="1" smtClean="0"/>
              <a:t>bebasi</a:t>
            </a:r>
            <a:r>
              <a:rPr lang="en-US" dirty="0" smtClean="0"/>
              <a:t> </a:t>
            </a:r>
            <a:r>
              <a:rPr lang="en-US" dirty="0" err="1" smtClean="0"/>
              <a:t>ki</a:t>
            </a:r>
            <a:r>
              <a:rPr lang="en-US" dirty="0" smtClean="0"/>
              <a:t> </a:t>
            </a:r>
            <a:r>
              <a:rPr lang="en-US" dirty="0" err="1" smtClean="0"/>
              <a:t>halat</a:t>
            </a:r>
            <a:r>
              <a:rPr lang="en-US" dirty="0" smtClean="0"/>
              <a:t> me (</a:t>
            </a:r>
            <a:r>
              <a:rPr lang="ar-AE" dirty="0" smtClean="0"/>
              <a:t>ثُمَّ </a:t>
            </a:r>
            <a:r>
              <a:rPr lang="ar-AE" dirty="0" smtClean="0"/>
              <a:t>يُمِيتُكُمْ</a:t>
            </a:r>
            <a:r>
              <a:rPr lang="en-US" dirty="0" smtClean="0"/>
              <a:t>)</a:t>
            </a:r>
          </a:p>
          <a:p>
            <a:pPr marL="822960" lvl="1" indent="-457200">
              <a:buClrTx/>
              <a:buFont typeface="+mj-lt"/>
              <a:buAutoNum type="arabicParenR"/>
            </a:pPr>
            <a:r>
              <a:rPr lang="en-US" dirty="0" err="1" smtClean="0"/>
              <a:t>P</a:t>
            </a:r>
            <a:r>
              <a:rPr lang="en-US" dirty="0" err="1" smtClean="0"/>
              <a:t>hir</a:t>
            </a:r>
            <a:r>
              <a:rPr lang="en-US" dirty="0" smtClean="0"/>
              <a:t> </a:t>
            </a:r>
            <a:r>
              <a:rPr lang="en-US" dirty="0" err="1" smtClean="0"/>
              <a:t>qabar</a:t>
            </a:r>
            <a:r>
              <a:rPr lang="en-US" dirty="0" smtClean="0"/>
              <a:t> </a:t>
            </a:r>
            <a:r>
              <a:rPr lang="en-US" dirty="0" err="1" smtClean="0"/>
              <a:t>ki</a:t>
            </a:r>
            <a:r>
              <a:rPr lang="en-US" dirty="0" smtClean="0"/>
              <a:t> </a:t>
            </a:r>
            <a:r>
              <a:rPr lang="en-US" dirty="0" err="1" smtClean="0"/>
              <a:t>zindagi</a:t>
            </a:r>
            <a:r>
              <a:rPr lang="en-US" dirty="0" smtClean="0"/>
              <a:t> he, </a:t>
            </a:r>
            <a:r>
              <a:rPr lang="en-US" dirty="0" err="1" smtClean="0"/>
              <a:t>barzakh</a:t>
            </a:r>
            <a:r>
              <a:rPr lang="en-US" dirty="0" smtClean="0"/>
              <a:t>, </a:t>
            </a:r>
            <a:r>
              <a:rPr lang="en-US" dirty="0" err="1" smtClean="0"/>
              <a:t>dafan</a:t>
            </a:r>
            <a:r>
              <a:rPr lang="en-US" dirty="0" smtClean="0"/>
              <a:t> hone se le </a:t>
            </a:r>
            <a:r>
              <a:rPr lang="en-US" dirty="0" err="1" smtClean="0"/>
              <a:t>kar</a:t>
            </a:r>
            <a:r>
              <a:rPr lang="en-US" dirty="0" smtClean="0"/>
              <a:t> </a:t>
            </a:r>
            <a:r>
              <a:rPr lang="en-US" dirty="0" err="1" smtClean="0"/>
              <a:t>uthne</a:t>
            </a:r>
            <a:r>
              <a:rPr lang="en-US" dirty="0" smtClean="0"/>
              <a:t> </a:t>
            </a:r>
            <a:r>
              <a:rPr lang="en-US" dirty="0" err="1" smtClean="0"/>
              <a:t>tak</a:t>
            </a:r>
            <a:r>
              <a:rPr lang="en-US" dirty="0" smtClean="0"/>
              <a:t> (</a:t>
            </a:r>
            <a:r>
              <a:rPr lang="ar-AE" dirty="0" smtClean="0"/>
              <a:t>ثُمَّ </a:t>
            </a:r>
            <a:r>
              <a:rPr lang="ar-AE" dirty="0" smtClean="0"/>
              <a:t>يُحْيِيكُمْ</a:t>
            </a:r>
            <a:r>
              <a:rPr lang="en-US" dirty="0" smtClean="0"/>
              <a:t>)</a:t>
            </a:r>
            <a:r>
              <a:rPr lang="nb-NO" dirty="0" smtClean="0"/>
              <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p:txBody>
          <a:bodyPr/>
          <a:lstStyle/>
          <a:p>
            <a:pPr algn="ctr"/>
            <a:r>
              <a:rPr lang="nb-NO" b="1" dirty="0" smtClean="0"/>
              <a:t>4 </a:t>
            </a:r>
            <a:r>
              <a:rPr lang="nb-NO" b="1" dirty="0" err="1" smtClean="0"/>
              <a:t>periods</a:t>
            </a:r>
            <a:r>
              <a:rPr lang="nb-NO" b="1" dirty="0" smtClean="0"/>
              <a:t> </a:t>
            </a:r>
            <a:r>
              <a:rPr lang="nb-NO" b="1" dirty="0" err="1" smtClean="0"/>
              <a:t>of</a:t>
            </a:r>
            <a:r>
              <a:rPr lang="nb-NO" b="1" dirty="0" smtClean="0"/>
              <a:t> </a:t>
            </a:r>
            <a:r>
              <a:rPr lang="nb-NO" b="1" dirty="0" err="1" smtClean="0"/>
              <a:t>our</a:t>
            </a:r>
            <a:r>
              <a:rPr lang="nb-NO" b="1" dirty="0" smtClean="0"/>
              <a:t> lives</a:t>
            </a:r>
            <a:endParaRPr lang="nb-NO" b="1" dirty="0"/>
          </a:p>
        </p:txBody>
      </p:sp>
      <p:pic>
        <p:nvPicPr>
          <p:cNvPr id="1026" name="Picture 2" descr="http://capturedbycarrie.com/blog/wp-content/uploads/2008/12/newborn_baby_9.jpg"/>
          <p:cNvPicPr>
            <a:picLocks noChangeAspect="1" noChangeArrowheads="1"/>
          </p:cNvPicPr>
          <p:nvPr/>
        </p:nvPicPr>
        <p:blipFill>
          <a:blip r:embed="rId2"/>
          <a:srcRect/>
          <a:stretch>
            <a:fillRect/>
          </a:stretch>
        </p:blipFill>
        <p:spPr bwMode="auto">
          <a:xfrm>
            <a:off x="6215074" y="3714752"/>
            <a:ext cx="2071702" cy="2571768"/>
          </a:xfrm>
          <a:prstGeom prst="rect">
            <a:avLst/>
          </a:prstGeom>
          <a:noFill/>
        </p:spPr>
      </p:pic>
      <p:pic>
        <p:nvPicPr>
          <p:cNvPr id="13" name="Picture 12" descr="913618732.jpeg"/>
          <p:cNvPicPr>
            <a:picLocks noChangeAspect="1"/>
          </p:cNvPicPr>
          <p:nvPr/>
        </p:nvPicPr>
        <p:blipFill>
          <a:blip r:embed="rId3"/>
          <a:stretch>
            <a:fillRect/>
          </a:stretch>
        </p:blipFill>
        <p:spPr>
          <a:xfrm rot="5400000">
            <a:off x="4179106" y="4321960"/>
            <a:ext cx="2000141" cy="15001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ClrTx/>
            </a:pPr>
            <a:r>
              <a:rPr lang="en-US" dirty="0" smtClean="0"/>
              <a:t>F</a:t>
            </a:r>
            <a:r>
              <a:rPr lang="en-US" dirty="0" smtClean="0"/>
              <a:t>uture </a:t>
            </a:r>
            <a:r>
              <a:rPr lang="en-US" dirty="0" err="1" smtClean="0"/>
              <a:t>ke</a:t>
            </a:r>
            <a:r>
              <a:rPr lang="en-US" dirty="0" smtClean="0"/>
              <a:t> lye do </a:t>
            </a:r>
            <a:r>
              <a:rPr lang="en-US" dirty="0" err="1" smtClean="0"/>
              <a:t>lafz</a:t>
            </a:r>
            <a:r>
              <a:rPr lang="en-US" dirty="0" smtClean="0"/>
              <a:t> he: </a:t>
            </a:r>
            <a:r>
              <a:rPr lang="ar-AE" dirty="0" smtClean="0"/>
              <a:t>فَأَ</a:t>
            </a:r>
            <a:r>
              <a:rPr lang="en-US" dirty="0" smtClean="0"/>
              <a:t>/</a:t>
            </a:r>
            <a:r>
              <a:rPr lang="ar-AE" dirty="0" smtClean="0"/>
              <a:t>ثُمَّ</a:t>
            </a:r>
            <a:r>
              <a:rPr lang="en-US" dirty="0" smtClean="0"/>
              <a:t> </a:t>
            </a:r>
          </a:p>
          <a:p>
            <a:pPr marL="1188720" lvl="2" indent="-457200">
              <a:buClrTx/>
              <a:buFont typeface="Wingdings" pitchFamily="2" charset="2"/>
              <a:buChar char="Ø"/>
            </a:pPr>
            <a:r>
              <a:rPr lang="ar-AE" dirty="0" smtClean="0"/>
              <a:t>فَأَ</a:t>
            </a:r>
            <a:r>
              <a:rPr lang="nb-NO" dirty="0" smtClean="0"/>
              <a:t> = </a:t>
            </a:r>
            <a:r>
              <a:rPr lang="en-US" dirty="0" err="1" smtClean="0"/>
              <a:t>kuch</a:t>
            </a:r>
            <a:r>
              <a:rPr lang="en-US" dirty="0" smtClean="0"/>
              <a:t> </a:t>
            </a:r>
            <a:r>
              <a:rPr lang="en-US" dirty="0" err="1" smtClean="0"/>
              <a:t>waqt</a:t>
            </a:r>
            <a:r>
              <a:rPr lang="en-US" dirty="0" smtClean="0"/>
              <a:t> </a:t>
            </a:r>
            <a:r>
              <a:rPr lang="en-US" dirty="0" err="1" smtClean="0"/>
              <a:t>ghuzarne</a:t>
            </a:r>
            <a:r>
              <a:rPr lang="en-US" dirty="0" smtClean="0"/>
              <a:t> </a:t>
            </a:r>
            <a:r>
              <a:rPr lang="en-US" dirty="0" err="1" smtClean="0"/>
              <a:t>ke</a:t>
            </a:r>
            <a:r>
              <a:rPr lang="en-US" dirty="0" smtClean="0"/>
              <a:t> </a:t>
            </a:r>
            <a:r>
              <a:rPr lang="en-US" dirty="0" err="1" smtClean="0"/>
              <a:t>baad</a:t>
            </a:r>
            <a:r>
              <a:rPr lang="en-US" dirty="0" smtClean="0"/>
              <a:t> </a:t>
            </a:r>
            <a:r>
              <a:rPr lang="en-US" dirty="0" err="1" smtClean="0"/>
              <a:t>kuch</a:t>
            </a:r>
            <a:r>
              <a:rPr lang="en-US" dirty="0" smtClean="0"/>
              <a:t> </a:t>
            </a:r>
            <a:r>
              <a:rPr lang="en-US" dirty="0" err="1" smtClean="0"/>
              <a:t>kaam</a:t>
            </a:r>
            <a:r>
              <a:rPr lang="en-US" dirty="0" smtClean="0"/>
              <a:t> </a:t>
            </a:r>
            <a:r>
              <a:rPr lang="en-US" dirty="0" err="1" smtClean="0"/>
              <a:t>karna</a:t>
            </a:r>
            <a:r>
              <a:rPr lang="en-US" dirty="0" smtClean="0"/>
              <a:t> (closeness)</a:t>
            </a:r>
          </a:p>
          <a:p>
            <a:pPr marL="1188720" lvl="2" indent="-457200">
              <a:buClrTx/>
              <a:buFont typeface="Wingdings" pitchFamily="2" charset="2"/>
              <a:buChar char="Ø"/>
            </a:pPr>
            <a:r>
              <a:rPr lang="ar-AE" dirty="0" smtClean="0"/>
              <a:t>ثُمَّ</a:t>
            </a:r>
            <a:r>
              <a:rPr lang="nb-NO" dirty="0" smtClean="0"/>
              <a:t> </a:t>
            </a:r>
            <a:r>
              <a:rPr lang="en-US" dirty="0" smtClean="0"/>
              <a:t>= </a:t>
            </a:r>
            <a:r>
              <a:rPr lang="en-US" dirty="0" err="1" smtClean="0"/>
              <a:t>doori</a:t>
            </a:r>
            <a:r>
              <a:rPr lang="en-US" dirty="0" smtClean="0"/>
              <a:t> </a:t>
            </a:r>
            <a:r>
              <a:rPr lang="en-US" dirty="0" smtClean="0"/>
              <a:t>ka </a:t>
            </a:r>
            <a:r>
              <a:rPr lang="en-US" dirty="0" err="1" smtClean="0"/>
              <a:t>maini</a:t>
            </a:r>
            <a:r>
              <a:rPr lang="en-US" dirty="0" smtClean="0"/>
              <a:t> he </a:t>
            </a:r>
            <a:r>
              <a:rPr lang="en-US" dirty="0" err="1" smtClean="0"/>
              <a:t>iss</a:t>
            </a:r>
            <a:r>
              <a:rPr lang="en-US" dirty="0" smtClean="0"/>
              <a:t> me</a:t>
            </a:r>
          </a:p>
          <a:p>
            <a:pPr marL="822960" lvl="1" indent="-457200">
              <a:buClrTx/>
            </a:pPr>
            <a:r>
              <a:rPr lang="ar-AE" dirty="0" smtClean="0"/>
              <a:t>ثُمَّ يُمِيتُكُمْ </a:t>
            </a:r>
            <a:r>
              <a:rPr lang="en-US" dirty="0" smtClean="0"/>
              <a:t>: </a:t>
            </a:r>
            <a:r>
              <a:rPr lang="en-US" dirty="0" err="1" smtClean="0"/>
              <a:t>humare</a:t>
            </a:r>
            <a:r>
              <a:rPr lang="en-US" dirty="0" smtClean="0"/>
              <a:t> </a:t>
            </a:r>
            <a:r>
              <a:rPr lang="en-US" dirty="0" err="1" smtClean="0"/>
              <a:t>aur</a:t>
            </a:r>
            <a:r>
              <a:rPr lang="en-US" dirty="0" smtClean="0"/>
              <a:t> </a:t>
            </a:r>
            <a:r>
              <a:rPr lang="en-US" dirty="0" err="1" smtClean="0"/>
              <a:t>ap</a:t>
            </a:r>
            <a:r>
              <a:rPr lang="en-US" dirty="0" smtClean="0"/>
              <a:t> </a:t>
            </a:r>
            <a:r>
              <a:rPr lang="en-US" dirty="0" err="1" smtClean="0"/>
              <a:t>sab</a:t>
            </a:r>
            <a:r>
              <a:rPr lang="en-US" dirty="0" smtClean="0"/>
              <a:t> </a:t>
            </a:r>
            <a:r>
              <a:rPr lang="en-US" dirty="0" err="1" smtClean="0"/>
              <a:t>ke</a:t>
            </a:r>
            <a:r>
              <a:rPr lang="en-US" dirty="0" smtClean="0"/>
              <a:t> </a:t>
            </a:r>
            <a:r>
              <a:rPr lang="en-US" dirty="0" err="1" smtClean="0"/>
              <a:t>ghine</a:t>
            </a:r>
            <a:r>
              <a:rPr lang="en-US" dirty="0" smtClean="0"/>
              <a:t> </a:t>
            </a:r>
            <a:r>
              <a:rPr lang="en-US" dirty="0" err="1" smtClean="0"/>
              <a:t>huwe</a:t>
            </a:r>
            <a:r>
              <a:rPr lang="en-US" dirty="0" smtClean="0"/>
              <a:t> din; </a:t>
            </a:r>
            <a:r>
              <a:rPr lang="en-US" dirty="0" err="1" smtClean="0"/>
              <a:t>ya’ni</a:t>
            </a:r>
            <a:r>
              <a:rPr lang="en-US" dirty="0" smtClean="0"/>
              <a:t> </a:t>
            </a:r>
            <a:r>
              <a:rPr lang="en-US" dirty="0" err="1" smtClean="0"/>
              <a:t>humari</a:t>
            </a:r>
            <a:r>
              <a:rPr lang="en-US" dirty="0" smtClean="0"/>
              <a:t> </a:t>
            </a:r>
            <a:r>
              <a:rPr lang="en-US" dirty="0" err="1" smtClean="0"/>
              <a:t>dunya</a:t>
            </a:r>
            <a:r>
              <a:rPr lang="en-US" dirty="0" smtClean="0"/>
              <a:t> </a:t>
            </a:r>
            <a:r>
              <a:rPr lang="ar-AE" dirty="0" smtClean="0"/>
              <a:t>ثُمَّ</a:t>
            </a:r>
            <a:r>
              <a:rPr lang="en-US" dirty="0" smtClean="0"/>
              <a:t> </a:t>
            </a:r>
            <a:r>
              <a:rPr lang="en-US" dirty="0" smtClean="0"/>
              <a:t>me </a:t>
            </a:r>
            <a:r>
              <a:rPr lang="en-US" dirty="0" err="1" smtClean="0"/>
              <a:t>chupi</a:t>
            </a:r>
            <a:r>
              <a:rPr lang="en-US" dirty="0" smtClean="0"/>
              <a:t> </a:t>
            </a:r>
            <a:r>
              <a:rPr lang="en-US" dirty="0" err="1" smtClean="0"/>
              <a:t>huwi</a:t>
            </a:r>
            <a:r>
              <a:rPr lang="en-US" dirty="0" smtClean="0"/>
              <a:t> he</a:t>
            </a:r>
            <a:r>
              <a:rPr lang="nb-NO" dirty="0" smtClean="0"/>
              <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p:txBody>
          <a:bodyPr/>
          <a:lstStyle/>
          <a:p>
            <a:pPr algn="ctr"/>
            <a:endParaRPr lang="nb-NO"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b-NO" dirty="0" err="1" smtClean="0"/>
              <a:t>Iss</a:t>
            </a:r>
            <a:r>
              <a:rPr lang="nb-NO" dirty="0" smtClean="0"/>
              <a:t> </a:t>
            </a:r>
            <a:r>
              <a:rPr lang="nb-NO" dirty="0" err="1" smtClean="0"/>
              <a:t>ayat</a:t>
            </a:r>
            <a:r>
              <a:rPr lang="nb-NO" dirty="0" smtClean="0"/>
              <a:t> se </a:t>
            </a:r>
            <a:r>
              <a:rPr lang="nb-NO" dirty="0" err="1" smtClean="0"/>
              <a:t>maloom</a:t>
            </a:r>
            <a:r>
              <a:rPr lang="nb-NO" dirty="0" smtClean="0"/>
              <a:t> hota he </a:t>
            </a:r>
            <a:r>
              <a:rPr lang="nb-NO" dirty="0" err="1" smtClean="0"/>
              <a:t>ke</a:t>
            </a:r>
            <a:r>
              <a:rPr lang="nb-NO" dirty="0" smtClean="0"/>
              <a:t> hum </a:t>
            </a:r>
            <a:r>
              <a:rPr lang="nb-NO" dirty="0" err="1" smtClean="0"/>
              <a:t>sab</a:t>
            </a:r>
            <a:r>
              <a:rPr lang="nb-NO" dirty="0" smtClean="0"/>
              <a:t> </a:t>
            </a:r>
            <a:r>
              <a:rPr lang="nb-NO" dirty="0" err="1" smtClean="0"/>
              <a:t>na</a:t>
            </a:r>
            <a:r>
              <a:rPr lang="nb-NO" dirty="0" smtClean="0"/>
              <a:t> to </a:t>
            </a:r>
            <a:r>
              <a:rPr lang="nb-NO" dirty="0" err="1" smtClean="0"/>
              <a:t>apni</a:t>
            </a:r>
            <a:r>
              <a:rPr lang="nb-NO" dirty="0" smtClean="0"/>
              <a:t> </a:t>
            </a:r>
            <a:r>
              <a:rPr lang="nb-NO" dirty="0" err="1" smtClean="0"/>
              <a:t>marzi</a:t>
            </a:r>
            <a:r>
              <a:rPr lang="nb-NO" dirty="0" smtClean="0"/>
              <a:t> </a:t>
            </a:r>
            <a:r>
              <a:rPr lang="nb-NO" dirty="0" smtClean="0"/>
              <a:t>se </a:t>
            </a:r>
            <a:r>
              <a:rPr lang="nb-NO" dirty="0" err="1" smtClean="0"/>
              <a:t>aaye</a:t>
            </a:r>
            <a:r>
              <a:rPr lang="nb-NO" dirty="0" smtClean="0"/>
              <a:t> he, </a:t>
            </a:r>
            <a:r>
              <a:rPr lang="nb-NO" dirty="0" smtClean="0"/>
              <a:t>aur </a:t>
            </a:r>
            <a:r>
              <a:rPr lang="nb-NO" dirty="0" err="1" smtClean="0"/>
              <a:t>na</a:t>
            </a:r>
            <a:r>
              <a:rPr lang="nb-NO" dirty="0" smtClean="0"/>
              <a:t> </a:t>
            </a:r>
            <a:r>
              <a:rPr lang="nb-NO" dirty="0" smtClean="0"/>
              <a:t>jaa </a:t>
            </a:r>
            <a:r>
              <a:rPr lang="nb-NO" dirty="0" err="1" smtClean="0"/>
              <a:t>payenge</a:t>
            </a:r>
            <a:endParaRPr lang="nb-NO" dirty="0" smtClean="0"/>
          </a:p>
          <a:p>
            <a:r>
              <a:rPr lang="en-US" dirty="0" smtClean="0"/>
              <a:t>Allah </a:t>
            </a:r>
            <a:r>
              <a:rPr lang="en-US" dirty="0" err="1" smtClean="0"/>
              <a:t>swt</a:t>
            </a:r>
            <a:r>
              <a:rPr lang="en-US" dirty="0" smtClean="0"/>
              <a:t> </a:t>
            </a:r>
            <a:r>
              <a:rPr lang="en-US" dirty="0" err="1" smtClean="0"/>
              <a:t>farmate</a:t>
            </a:r>
            <a:r>
              <a:rPr lang="en-US" dirty="0" smtClean="0"/>
              <a:t> he </a:t>
            </a:r>
            <a:r>
              <a:rPr lang="en-US" dirty="0" err="1" smtClean="0"/>
              <a:t>ke</a:t>
            </a:r>
            <a:r>
              <a:rPr lang="en-US" dirty="0" smtClean="0"/>
              <a:t> agar </a:t>
            </a:r>
            <a:r>
              <a:rPr lang="en-US" dirty="0" err="1" smtClean="0"/>
              <a:t>tum</a:t>
            </a:r>
            <a:r>
              <a:rPr lang="en-US" dirty="0" smtClean="0"/>
              <a:t> </a:t>
            </a:r>
            <a:r>
              <a:rPr lang="en-US" dirty="0" err="1" smtClean="0"/>
              <a:t>yeh</a:t>
            </a:r>
            <a:r>
              <a:rPr lang="en-US" dirty="0" smtClean="0"/>
              <a:t> </a:t>
            </a:r>
            <a:r>
              <a:rPr lang="en-US" dirty="0" err="1" smtClean="0"/>
              <a:t>zindagi</a:t>
            </a:r>
            <a:r>
              <a:rPr lang="en-US" dirty="0" smtClean="0"/>
              <a:t> </a:t>
            </a:r>
            <a:r>
              <a:rPr lang="en-US" dirty="0" err="1" smtClean="0"/>
              <a:t>Meri</a:t>
            </a:r>
            <a:r>
              <a:rPr lang="en-US" dirty="0" smtClean="0"/>
              <a:t> </a:t>
            </a:r>
            <a:r>
              <a:rPr lang="en-US" dirty="0" err="1" smtClean="0"/>
              <a:t>marzi</a:t>
            </a:r>
            <a:r>
              <a:rPr lang="en-US" dirty="0" smtClean="0"/>
              <a:t> se </a:t>
            </a:r>
            <a:r>
              <a:rPr lang="en-US" dirty="0" err="1" smtClean="0"/>
              <a:t>guzaro</a:t>
            </a:r>
            <a:r>
              <a:rPr lang="en-US" dirty="0" smtClean="0"/>
              <a:t>, to Me </a:t>
            </a:r>
            <a:r>
              <a:rPr lang="en-US" dirty="0" err="1" smtClean="0"/>
              <a:t>tumhari</a:t>
            </a:r>
            <a:r>
              <a:rPr lang="en-US" dirty="0" smtClean="0"/>
              <a:t> </a:t>
            </a:r>
            <a:r>
              <a:rPr lang="en-US" dirty="0" err="1" smtClean="0"/>
              <a:t>akhrat</a:t>
            </a:r>
            <a:r>
              <a:rPr lang="en-US" dirty="0" smtClean="0"/>
              <a:t> </a:t>
            </a:r>
            <a:r>
              <a:rPr lang="en-US" dirty="0" err="1" smtClean="0"/>
              <a:t>ki</a:t>
            </a:r>
            <a:r>
              <a:rPr lang="en-US" dirty="0" smtClean="0"/>
              <a:t> </a:t>
            </a:r>
            <a:r>
              <a:rPr lang="en-US" dirty="0" err="1" smtClean="0"/>
              <a:t>zindagi</a:t>
            </a:r>
            <a:r>
              <a:rPr lang="en-US" dirty="0" smtClean="0"/>
              <a:t> </a:t>
            </a:r>
            <a:r>
              <a:rPr lang="en-US" dirty="0" err="1" smtClean="0"/>
              <a:t>tumhari</a:t>
            </a:r>
            <a:r>
              <a:rPr lang="en-US" dirty="0" smtClean="0"/>
              <a:t> </a:t>
            </a:r>
            <a:r>
              <a:rPr lang="en-US" dirty="0" err="1" smtClean="0"/>
              <a:t>chahat</a:t>
            </a:r>
            <a:r>
              <a:rPr lang="en-US" dirty="0" smtClean="0"/>
              <a:t> </a:t>
            </a:r>
            <a:r>
              <a:rPr lang="en-US" dirty="0" err="1" smtClean="0"/>
              <a:t>ke</a:t>
            </a:r>
            <a:r>
              <a:rPr lang="en-US" dirty="0" smtClean="0"/>
              <a:t> </a:t>
            </a:r>
            <a:r>
              <a:rPr lang="en-US" dirty="0" err="1" smtClean="0"/>
              <a:t>mutabiq</a:t>
            </a:r>
            <a:r>
              <a:rPr lang="en-US" dirty="0" smtClean="0"/>
              <a:t> </a:t>
            </a:r>
            <a:r>
              <a:rPr lang="en-US" dirty="0" err="1" smtClean="0"/>
              <a:t>rakhonga</a:t>
            </a:r>
            <a:r>
              <a:rPr lang="en-US" dirty="0" smtClean="0"/>
              <a:t/>
            </a:r>
            <a:br>
              <a:rPr lang="en-US" dirty="0" smtClean="0"/>
            </a:br>
            <a:endParaRPr lang="en-US" dirty="0" smtClean="0"/>
          </a:p>
          <a:p>
            <a:pPr algn="ctr">
              <a:buNone/>
            </a:pPr>
            <a:r>
              <a:rPr lang="en-US" i="1" dirty="0" smtClean="0"/>
              <a:t/>
            </a:r>
            <a:br>
              <a:rPr lang="en-US" i="1" dirty="0" smtClean="0"/>
            </a:br>
            <a:r>
              <a:rPr lang="en-US" i="1" dirty="0" smtClean="0"/>
              <a:t>“</a:t>
            </a:r>
            <a:r>
              <a:rPr lang="nb-NO" i="1" dirty="0" err="1" smtClean="0"/>
              <a:t>Khudi</a:t>
            </a:r>
            <a:r>
              <a:rPr lang="nb-NO" i="1" dirty="0" smtClean="0"/>
              <a:t> </a:t>
            </a:r>
            <a:r>
              <a:rPr lang="nb-NO" i="1" dirty="0" err="1" smtClean="0"/>
              <a:t>ko</a:t>
            </a:r>
            <a:r>
              <a:rPr lang="nb-NO" i="1" dirty="0" smtClean="0"/>
              <a:t> kar </a:t>
            </a:r>
            <a:r>
              <a:rPr lang="nb-NO" i="1" dirty="0" err="1" smtClean="0"/>
              <a:t>buland</a:t>
            </a:r>
            <a:r>
              <a:rPr lang="nb-NO" i="1" dirty="0" smtClean="0"/>
              <a:t> </a:t>
            </a:r>
            <a:r>
              <a:rPr lang="nb-NO" i="1" dirty="0" err="1" smtClean="0"/>
              <a:t>itna</a:t>
            </a:r>
            <a:r>
              <a:rPr lang="nb-NO" i="1" dirty="0" smtClean="0"/>
              <a:t> </a:t>
            </a:r>
            <a:r>
              <a:rPr lang="nb-NO" i="1" dirty="0" err="1" smtClean="0"/>
              <a:t>ke</a:t>
            </a:r>
            <a:r>
              <a:rPr lang="nb-NO" i="1" dirty="0" smtClean="0"/>
              <a:t> har </a:t>
            </a:r>
            <a:r>
              <a:rPr lang="nb-NO" i="1" dirty="0" err="1" smtClean="0"/>
              <a:t>taqdeer</a:t>
            </a:r>
            <a:r>
              <a:rPr lang="nb-NO" i="1" dirty="0" smtClean="0"/>
              <a:t> se </a:t>
            </a:r>
            <a:r>
              <a:rPr lang="nb-NO" i="1" dirty="0" err="1" smtClean="0"/>
              <a:t>pehle</a:t>
            </a:r>
            <a:r>
              <a:rPr lang="nb-NO" i="1" dirty="0" smtClean="0"/>
              <a:t/>
            </a:r>
            <a:br>
              <a:rPr lang="nb-NO" i="1" dirty="0" smtClean="0"/>
            </a:br>
            <a:r>
              <a:rPr lang="nb-NO" i="1" dirty="0" err="1" smtClean="0"/>
              <a:t>Khuda</a:t>
            </a:r>
            <a:r>
              <a:rPr lang="nb-NO" i="1" dirty="0" smtClean="0"/>
              <a:t> bande se </a:t>
            </a:r>
            <a:r>
              <a:rPr lang="nb-NO" i="1" dirty="0" err="1" smtClean="0"/>
              <a:t>yeh</a:t>
            </a:r>
            <a:r>
              <a:rPr lang="nb-NO" i="1" dirty="0" smtClean="0"/>
              <a:t> </a:t>
            </a:r>
            <a:r>
              <a:rPr lang="nb-NO" i="1" dirty="0" err="1" smtClean="0"/>
              <a:t>pooche</a:t>
            </a:r>
            <a:r>
              <a:rPr lang="nb-NO" i="1" dirty="0" smtClean="0"/>
              <a:t>: </a:t>
            </a:r>
            <a:r>
              <a:rPr lang="nb-NO" i="1" dirty="0" err="1" smtClean="0"/>
              <a:t>bata</a:t>
            </a:r>
            <a:r>
              <a:rPr lang="nb-NO" i="1" dirty="0" smtClean="0"/>
              <a:t> </a:t>
            </a:r>
            <a:r>
              <a:rPr lang="nb-NO" i="1" dirty="0" err="1" smtClean="0"/>
              <a:t>teri</a:t>
            </a:r>
            <a:r>
              <a:rPr lang="nb-NO" i="1" dirty="0" smtClean="0"/>
              <a:t> </a:t>
            </a:r>
            <a:r>
              <a:rPr lang="nb-NO" i="1" dirty="0" err="1" smtClean="0"/>
              <a:t>raza</a:t>
            </a:r>
            <a:r>
              <a:rPr lang="nb-NO" i="1" dirty="0" smtClean="0"/>
              <a:t> </a:t>
            </a:r>
            <a:r>
              <a:rPr lang="nb-NO" i="1" dirty="0" err="1" smtClean="0"/>
              <a:t>kia</a:t>
            </a:r>
            <a:r>
              <a:rPr lang="nb-NO" i="1" dirty="0" smtClean="0"/>
              <a:t> hai”</a:t>
            </a:r>
            <a:br>
              <a:rPr lang="nb-NO" i="1" dirty="0" smtClean="0"/>
            </a:br>
            <a:r>
              <a:rPr lang="nb-NO" i="1" dirty="0" smtClean="0"/>
              <a:t>					- </a:t>
            </a:r>
            <a:r>
              <a:rPr lang="nb-NO" sz="2000" dirty="0" err="1" smtClean="0"/>
              <a:t>Allama</a:t>
            </a:r>
            <a:r>
              <a:rPr lang="nb-NO" sz="2000" dirty="0" smtClean="0"/>
              <a:t> </a:t>
            </a:r>
            <a:r>
              <a:rPr lang="nb-NO" sz="2000" dirty="0" err="1" smtClean="0"/>
              <a:t>Iqbal</a:t>
            </a:r>
            <a:endParaRPr lang="nb-NO" sz="2000" dirty="0"/>
          </a:p>
        </p:txBody>
      </p:sp>
      <p:sp>
        <p:nvSpPr>
          <p:cNvPr id="3" name="Title 2"/>
          <p:cNvSpPr>
            <a:spLocks noGrp="1"/>
          </p:cNvSpPr>
          <p:nvPr>
            <p:ph type="title"/>
          </p:nvPr>
        </p:nvSpPr>
        <p:spPr/>
        <p:txBody>
          <a:bodyPr/>
          <a:lstStyle/>
          <a:p>
            <a:endParaRPr lang="nb-N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3419476"/>
          </a:xfrm>
        </p:spPr>
        <p:txBody>
          <a:bodyPr>
            <a:normAutofit fontScale="90000"/>
          </a:bodyPr>
          <a:lstStyle/>
          <a:p>
            <a:pPr algn="ctr" rtl="1"/>
            <a:r>
              <a:rPr lang="nb-NO" b="1" dirty="0" err="1" smtClean="0"/>
              <a:t>Ayah</a:t>
            </a:r>
            <a:r>
              <a:rPr lang="nb-NO" b="1" dirty="0" smtClean="0"/>
              <a:t> </a:t>
            </a:r>
            <a:r>
              <a:rPr lang="nb-NO" b="1" dirty="0" smtClean="0"/>
              <a:t>29</a:t>
            </a:r>
            <a:r>
              <a:rPr lang="nb-NO" b="1" dirty="0" smtClean="0"/>
              <a:t/>
            </a:r>
            <a:br>
              <a:rPr lang="nb-NO" b="1" dirty="0" smtClean="0"/>
            </a:br>
            <a:r>
              <a:rPr lang="nb-NO" b="1" dirty="0" smtClean="0"/>
              <a:t/>
            </a:r>
            <a:br>
              <a:rPr lang="nb-NO" b="1" dirty="0" smtClean="0"/>
            </a:br>
            <a:r>
              <a:rPr lang="ar-AE" dirty="0" smtClean="0"/>
              <a:t>هُوَ الَّذِي خَلَقَ لَكُم مَّا فِي الْأَرْضِ جَمِيعًا ثُمَّ اسْتَوَىٰ إِلَى السَّمَاءِ فَسَوَّاهُنَّ سَبْعَ سَمَاوَاتٍ ۚ وَهُوَ بِكُلِّ شَيْءٍ عَلِيمٌ</a:t>
            </a:r>
            <a:r>
              <a:rPr lang="ks-Arab" b="1" dirty="0" smtClean="0"/>
              <a:t/>
            </a:r>
            <a:br>
              <a:rPr lang="ks-Arab" b="1" dirty="0" smtClean="0"/>
            </a:br>
            <a:r>
              <a:rPr lang="ks-Arab" b="1" dirty="0" smtClean="0"/>
              <a:t/>
            </a:r>
            <a:br>
              <a:rPr lang="ks-Arab" b="1" dirty="0" smtClean="0"/>
            </a:br>
            <a:endParaRPr lang="nb-NO" b="1" dirty="0"/>
          </a:p>
        </p:txBody>
      </p:sp>
      <p:cxnSp>
        <p:nvCxnSpPr>
          <p:cNvPr id="3" name="Straight Connector 2"/>
          <p:cNvCxnSpPr/>
          <p:nvPr/>
        </p:nvCxnSpPr>
        <p:spPr>
          <a:xfrm>
            <a:off x="2285984" y="414338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71538" y="4357694"/>
            <a:ext cx="7000892" cy="1200329"/>
          </a:xfrm>
          <a:prstGeom prst="rect">
            <a:avLst/>
          </a:prstGeom>
        </p:spPr>
        <p:txBody>
          <a:bodyPr wrap="square">
            <a:spAutoFit/>
          </a:bodyPr>
          <a:lstStyle/>
          <a:p>
            <a:pPr algn="ctr"/>
            <a:r>
              <a:rPr lang="ar-AE" sz="2400" dirty="0" smtClean="0"/>
              <a:t>الله وہ ہے جس نے جو کچھ زمین میں ہے سب تمہارے لیے پیدا کیا ہےپھر آسمان کی طرف متوجہ ہوا تو انہیں سات آسمان بنایا اور وہ ہر چیز جانتا ہے</a:t>
            </a:r>
            <a:endParaRPr lang="nb-NO"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714356"/>
            <a:ext cx="8229600" cy="4572000"/>
          </a:xfrm>
        </p:spPr>
        <p:txBody>
          <a:bodyPr>
            <a:normAutofit/>
          </a:bodyPr>
          <a:lstStyle/>
          <a:p>
            <a:pPr marL="822960" lvl="1" indent="-457200">
              <a:buClrTx/>
            </a:pPr>
            <a:r>
              <a:rPr lang="en-US" dirty="0" err="1" smtClean="0"/>
              <a:t>Insaan</a:t>
            </a:r>
            <a:r>
              <a:rPr lang="en-US" dirty="0" smtClean="0"/>
              <a:t> </a:t>
            </a:r>
            <a:r>
              <a:rPr lang="en-US" dirty="0" err="1" smtClean="0"/>
              <a:t>ko</a:t>
            </a:r>
            <a:r>
              <a:rPr lang="en-US" dirty="0" smtClean="0"/>
              <a:t> </a:t>
            </a:r>
            <a:r>
              <a:rPr lang="en-US" dirty="0" err="1" smtClean="0"/>
              <a:t>paida</a:t>
            </a:r>
            <a:r>
              <a:rPr lang="en-US" dirty="0" smtClean="0"/>
              <a:t> </a:t>
            </a:r>
            <a:r>
              <a:rPr lang="en-US" dirty="0" err="1" smtClean="0"/>
              <a:t>karne</a:t>
            </a:r>
            <a:r>
              <a:rPr lang="en-US" dirty="0" smtClean="0"/>
              <a:t> se </a:t>
            </a:r>
            <a:r>
              <a:rPr lang="en-US" dirty="0" err="1" smtClean="0"/>
              <a:t>pehle</a:t>
            </a:r>
            <a:r>
              <a:rPr lang="en-US" dirty="0" smtClean="0"/>
              <a:t> Allah </a:t>
            </a:r>
            <a:r>
              <a:rPr lang="en-US" dirty="0" err="1" smtClean="0"/>
              <a:t>swt</a:t>
            </a:r>
            <a:r>
              <a:rPr lang="en-US" dirty="0" smtClean="0"/>
              <a:t> ne </a:t>
            </a:r>
            <a:r>
              <a:rPr lang="en-US" dirty="0" err="1" smtClean="0"/>
              <a:t>uss</a:t>
            </a:r>
            <a:r>
              <a:rPr lang="en-US" dirty="0" smtClean="0"/>
              <a:t> </a:t>
            </a:r>
            <a:r>
              <a:rPr lang="en-US" dirty="0" err="1" smtClean="0"/>
              <a:t>ke</a:t>
            </a:r>
            <a:r>
              <a:rPr lang="en-US" dirty="0" smtClean="0"/>
              <a:t> </a:t>
            </a:r>
            <a:r>
              <a:rPr lang="en-US" dirty="0" err="1" smtClean="0"/>
              <a:t>liye</a:t>
            </a:r>
            <a:r>
              <a:rPr lang="en-US" dirty="0" smtClean="0"/>
              <a:t> </a:t>
            </a:r>
            <a:r>
              <a:rPr lang="en-US" dirty="0" err="1" smtClean="0"/>
              <a:t>dunya</a:t>
            </a:r>
            <a:r>
              <a:rPr lang="en-US" dirty="0" smtClean="0"/>
              <a:t> </a:t>
            </a:r>
            <a:r>
              <a:rPr lang="en-US" dirty="0" err="1" smtClean="0"/>
              <a:t>banai</a:t>
            </a:r>
            <a:endParaRPr lang="en-US" dirty="0" smtClean="0"/>
          </a:p>
          <a:p>
            <a:pPr marL="822960" lvl="1" indent="-457200">
              <a:buClrTx/>
            </a:pPr>
            <a:r>
              <a:rPr lang="en-US" dirty="0" err="1" smtClean="0"/>
              <a:t>Cheezein</a:t>
            </a:r>
            <a:r>
              <a:rPr lang="en-US" dirty="0" smtClean="0"/>
              <a:t> </a:t>
            </a:r>
            <a:r>
              <a:rPr lang="en-US" dirty="0" err="1" smtClean="0"/>
              <a:t>apni</a:t>
            </a:r>
            <a:r>
              <a:rPr lang="en-US" dirty="0" smtClean="0"/>
              <a:t> </a:t>
            </a:r>
            <a:r>
              <a:rPr lang="en-US" dirty="0" err="1" smtClean="0"/>
              <a:t>asal</a:t>
            </a:r>
            <a:r>
              <a:rPr lang="en-US" dirty="0" smtClean="0"/>
              <a:t> se </a:t>
            </a:r>
            <a:r>
              <a:rPr lang="en-US" dirty="0" err="1" smtClean="0"/>
              <a:t>mubah</a:t>
            </a:r>
            <a:r>
              <a:rPr lang="en-US" dirty="0" smtClean="0"/>
              <a:t> he, </a:t>
            </a:r>
            <a:r>
              <a:rPr lang="en-US" dirty="0" err="1" smtClean="0"/>
              <a:t>ya’ni</a:t>
            </a:r>
            <a:r>
              <a:rPr lang="en-US" dirty="0" smtClean="0"/>
              <a:t> </a:t>
            </a:r>
            <a:r>
              <a:rPr lang="en-US" dirty="0" err="1" smtClean="0"/>
              <a:t>halal</a:t>
            </a:r>
            <a:r>
              <a:rPr lang="en-US" dirty="0" smtClean="0"/>
              <a:t> </a:t>
            </a:r>
            <a:r>
              <a:rPr lang="en-US" dirty="0" smtClean="0"/>
              <a:t>he. </a:t>
            </a:r>
            <a:r>
              <a:rPr lang="en-US" dirty="0" smtClean="0"/>
              <a:t/>
            </a:r>
            <a:br>
              <a:rPr lang="en-US" dirty="0" smtClean="0"/>
            </a:br>
            <a:r>
              <a:rPr lang="en-US" dirty="0" err="1" smtClean="0"/>
              <a:t>Magar</a:t>
            </a:r>
            <a:r>
              <a:rPr lang="en-US" dirty="0" smtClean="0"/>
              <a:t> ka</a:t>
            </a:r>
            <a:r>
              <a:rPr lang="nb-NO" dirty="0" smtClean="0"/>
              <a:t>b tak </a:t>
            </a:r>
            <a:r>
              <a:rPr lang="nb-NO" dirty="0" err="1" smtClean="0"/>
              <a:t>nahin</a:t>
            </a:r>
            <a:r>
              <a:rPr lang="nb-NO" dirty="0" smtClean="0"/>
              <a:t> </a:t>
            </a:r>
            <a:r>
              <a:rPr lang="nb-NO" dirty="0" err="1" smtClean="0"/>
              <a:t>kha</a:t>
            </a:r>
            <a:r>
              <a:rPr lang="nb-NO" dirty="0" smtClean="0"/>
              <a:t> </a:t>
            </a:r>
            <a:r>
              <a:rPr lang="nb-NO" dirty="0" smtClean="0"/>
              <a:t>sakte? </a:t>
            </a:r>
            <a:r>
              <a:rPr lang="nb-NO" dirty="0" err="1" smtClean="0"/>
              <a:t>Agar</a:t>
            </a:r>
            <a:r>
              <a:rPr lang="nb-NO" dirty="0" smtClean="0"/>
              <a:t> </a:t>
            </a:r>
            <a:r>
              <a:rPr lang="nb-NO" dirty="0" err="1" smtClean="0"/>
              <a:t>kissi</a:t>
            </a:r>
            <a:r>
              <a:rPr lang="nb-NO" dirty="0" smtClean="0"/>
              <a:t> </a:t>
            </a:r>
            <a:r>
              <a:rPr lang="nb-NO" dirty="0" err="1" smtClean="0"/>
              <a:t>cheez</a:t>
            </a:r>
            <a:r>
              <a:rPr lang="nb-NO" dirty="0" smtClean="0"/>
              <a:t> par </a:t>
            </a:r>
            <a:r>
              <a:rPr lang="nb-NO" dirty="0" err="1" smtClean="0"/>
              <a:t>koi</a:t>
            </a:r>
            <a:r>
              <a:rPr lang="nb-NO" dirty="0" smtClean="0"/>
              <a:t> </a:t>
            </a:r>
            <a:r>
              <a:rPr lang="nb-NO" dirty="0" err="1" smtClean="0"/>
              <a:t>daleel</a:t>
            </a:r>
            <a:r>
              <a:rPr lang="nb-NO" dirty="0" smtClean="0"/>
              <a:t> mill </a:t>
            </a:r>
            <a:r>
              <a:rPr lang="nb-NO" dirty="0" err="1" smtClean="0"/>
              <a:t>jaye</a:t>
            </a:r>
            <a:endParaRPr lang="en-US" dirty="0" smtClean="0"/>
          </a:p>
          <a:p>
            <a:pPr marL="822960" lvl="1" indent="-457200">
              <a:buClrTx/>
            </a:pPr>
            <a:r>
              <a:rPr lang="nb-NO" dirty="0" smtClean="0"/>
              <a:t>Allah </a:t>
            </a:r>
            <a:r>
              <a:rPr lang="nb-NO" dirty="0" err="1" smtClean="0"/>
              <a:t>swt</a:t>
            </a:r>
            <a:r>
              <a:rPr lang="nb-NO" dirty="0" smtClean="0"/>
              <a:t> ne </a:t>
            </a:r>
            <a:r>
              <a:rPr lang="nb-NO" dirty="0" err="1" smtClean="0"/>
              <a:t>koi</a:t>
            </a:r>
            <a:r>
              <a:rPr lang="nb-NO" dirty="0" smtClean="0"/>
              <a:t> </a:t>
            </a:r>
            <a:r>
              <a:rPr lang="nb-NO" dirty="0" err="1" smtClean="0"/>
              <a:t>bhi</a:t>
            </a:r>
            <a:r>
              <a:rPr lang="nb-NO" dirty="0" smtClean="0"/>
              <a:t> </a:t>
            </a:r>
            <a:r>
              <a:rPr lang="nb-NO" dirty="0" err="1" smtClean="0"/>
              <a:t>cheez</a:t>
            </a:r>
            <a:r>
              <a:rPr lang="nb-NO" dirty="0" smtClean="0"/>
              <a:t> </a:t>
            </a:r>
            <a:r>
              <a:rPr lang="nb-NO" dirty="0" err="1" smtClean="0"/>
              <a:t>beqaar</a:t>
            </a:r>
            <a:r>
              <a:rPr lang="nb-NO" dirty="0" smtClean="0"/>
              <a:t> </a:t>
            </a:r>
            <a:r>
              <a:rPr lang="nb-NO" dirty="0" err="1" smtClean="0"/>
              <a:t>nahin</a:t>
            </a:r>
            <a:r>
              <a:rPr lang="nb-NO" dirty="0" smtClean="0"/>
              <a:t> </a:t>
            </a:r>
            <a:r>
              <a:rPr lang="nb-NO" dirty="0" err="1" smtClean="0"/>
              <a:t>peda</a:t>
            </a:r>
            <a:r>
              <a:rPr lang="nb-NO" dirty="0" smtClean="0"/>
              <a:t> </a:t>
            </a:r>
            <a:r>
              <a:rPr lang="nb-NO" dirty="0" err="1" smtClean="0"/>
              <a:t>ki</a:t>
            </a:r>
            <a:endParaRPr lang="nb-NO" dirty="0" smtClean="0"/>
          </a:p>
          <a:p>
            <a:pPr marL="822960" lvl="1" indent="-457200">
              <a:buClrTx/>
            </a:pPr>
            <a:r>
              <a:rPr lang="nb-NO" dirty="0" smtClean="0"/>
              <a:t>Who Allah </a:t>
            </a:r>
            <a:r>
              <a:rPr lang="nb-NO" dirty="0" err="1" smtClean="0"/>
              <a:t>swt</a:t>
            </a:r>
            <a:r>
              <a:rPr lang="nb-NO" dirty="0" smtClean="0"/>
              <a:t> hi he </a:t>
            </a:r>
            <a:r>
              <a:rPr lang="nb-NO" dirty="0" err="1" smtClean="0"/>
              <a:t>jiss</a:t>
            </a:r>
            <a:r>
              <a:rPr lang="nb-NO" dirty="0" smtClean="0"/>
              <a:t> ne </a:t>
            </a:r>
            <a:r>
              <a:rPr lang="nb-NO" dirty="0" err="1" smtClean="0"/>
              <a:t>hume</a:t>
            </a:r>
            <a:r>
              <a:rPr lang="nb-NO" dirty="0" smtClean="0"/>
              <a:t> </a:t>
            </a:r>
            <a:r>
              <a:rPr lang="nb-NO" dirty="0" err="1" smtClean="0"/>
              <a:t>paida</a:t>
            </a:r>
            <a:r>
              <a:rPr lang="nb-NO" dirty="0" smtClean="0"/>
              <a:t> </a:t>
            </a:r>
            <a:r>
              <a:rPr lang="nb-NO" dirty="0" err="1" smtClean="0"/>
              <a:t>kiya</a:t>
            </a:r>
            <a:r>
              <a:rPr lang="nb-NO" dirty="0" smtClean="0"/>
              <a:t>. </a:t>
            </a:r>
            <a:r>
              <a:rPr lang="nb-NO" dirty="0" err="1" smtClean="0"/>
              <a:t>Isslye</a:t>
            </a:r>
            <a:r>
              <a:rPr lang="nb-NO" dirty="0" smtClean="0"/>
              <a:t> </a:t>
            </a:r>
            <a:r>
              <a:rPr lang="nb-NO" dirty="0" err="1" smtClean="0"/>
              <a:t>who</a:t>
            </a:r>
            <a:r>
              <a:rPr lang="nb-NO" dirty="0" smtClean="0"/>
              <a:t> </a:t>
            </a:r>
            <a:r>
              <a:rPr lang="nb-NO" dirty="0" err="1" smtClean="0"/>
              <a:t>iss</a:t>
            </a:r>
            <a:r>
              <a:rPr lang="nb-NO" dirty="0" smtClean="0"/>
              <a:t> ka </a:t>
            </a:r>
            <a:r>
              <a:rPr lang="nb-NO" dirty="0" err="1" smtClean="0"/>
              <a:t>haqdaar</a:t>
            </a:r>
            <a:r>
              <a:rPr lang="nb-NO" dirty="0" smtClean="0"/>
              <a:t> he </a:t>
            </a:r>
            <a:r>
              <a:rPr lang="nb-NO" dirty="0" err="1" smtClean="0"/>
              <a:t>ke</a:t>
            </a:r>
            <a:r>
              <a:rPr lang="nb-NO" dirty="0" smtClean="0"/>
              <a:t> </a:t>
            </a:r>
            <a:r>
              <a:rPr lang="nb-NO" dirty="0" err="1" smtClean="0"/>
              <a:t>humari</a:t>
            </a:r>
            <a:r>
              <a:rPr lang="nb-NO" dirty="0" smtClean="0"/>
              <a:t> </a:t>
            </a:r>
            <a:r>
              <a:rPr lang="nb-NO" dirty="0" err="1" smtClean="0"/>
              <a:t>zindagi</a:t>
            </a:r>
            <a:r>
              <a:rPr lang="nb-NO" dirty="0" smtClean="0"/>
              <a:t> uss </a:t>
            </a:r>
            <a:r>
              <a:rPr lang="nb-NO" dirty="0" err="1" smtClean="0"/>
              <a:t>ke</a:t>
            </a:r>
            <a:r>
              <a:rPr lang="nb-NO" dirty="0" smtClean="0"/>
              <a:t> </a:t>
            </a:r>
            <a:r>
              <a:rPr lang="nb-NO" dirty="0" err="1" smtClean="0"/>
              <a:t>hukmo</a:t>
            </a:r>
            <a:r>
              <a:rPr lang="nb-NO" dirty="0" smtClean="0"/>
              <a:t> </a:t>
            </a:r>
            <a:r>
              <a:rPr lang="nb-NO" dirty="0" err="1" smtClean="0"/>
              <a:t>ke</a:t>
            </a:r>
            <a:r>
              <a:rPr lang="nb-NO" dirty="0" smtClean="0"/>
              <a:t> </a:t>
            </a:r>
            <a:r>
              <a:rPr lang="nb-NO" dirty="0" err="1" smtClean="0"/>
              <a:t>mutabiq</a:t>
            </a:r>
            <a:r>
              <a:rPr lang="nb-NO" dirty="0" smtClean="0"/>
              <a:t> basar ho</a:t>
            </a:r>
            <a:r>
              <a:rPr lang="nb-NO" dirty="0" smtClean="0"/>
              <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a:xfrm>
            <a:off x="457200" y="152400"/>
            <a:ext cx="8229600" cy="633394"/>
          </a:xfrm>
        </p:spPr>
        <p:txBody>
          <a:bodyPr>
            <a:normAutofit fontScale="90000"/>
          </a:bodyPr>
          <a:lstStyle/>
          <a:p>
            <a:pPr algn="ctr"/>
            <a:r>
              <a:rPr lang="nb-NO" b="1" dirty="0" err="1" smtClean="0"/>
              <a:t>Creation</a:t>
            </a:r>
            <a:endParaRPr lang="nb-NO" b="1" dirty="0"/>
          </a:p>
        </p:txBody>
      </p:sp>
      <p:pic>
        <p:nvPicPr>
          <p:cNvPr id="33794" name="Picture 2" descr="http://www.geos.ed.ac.uk/homes/tcrowley/earth.jpg"/>
          <p:cNvPicPr>
            <a:picLocks noChangeAspect="1" noChangeArrowheads="1"/>
          </p:cNvPicPr>
          <p:nvPr/>
        </p:nvPicPr>
        <p:blipFill>
          <a:blip r:embed="rId2"/>
          <a:srcRect/>
          <a:stretch>
            <a:fillRect/>
          </a:stretch>
        </p:blipFill>
        <p:spPr bwMode="auto">
          <a:xfrm>
            <a:off x="480937" y="4214818"/>
            <a:ext cx="2948055" cy="2326208"/>
          </a:xfrm>
          <a:prstGeom prst="rect">
            <a:avLst/>
          </a:prstGeom>
          <a:noFill/>
        </p:spPr>
      </p:pic>
      <p:pic>
        <p:nvPicPr>
          <p:cNvPr id="33796" name="Picture 4" descr="http://t1.gstatic.com/images?q=tbn:8xw9UtkjAscUqM:http://www.interweb.in/attachments/pc-wallpapers/25222d1235656623-nature-photos-wallpapers-images-beautiful-pictures-nature-mountains-photo.jpg&amp;t=1"/>
          <p:cNvPicPr>
            <a:picLocks noChangeAspect="1" noChangeArrowheads="1"/>
          </p:cNvPicPr>
          <p:nvPr/>
        </p:nvPicPr>
        <p:blipFill>
          <a:blip r:embed="rId3"/>
          <a:srcRect/>
          <a:stretch>
            <a:fillRect/>
          </a:stretch>
        </p:blipFill>
        <p:spPr bwMode="auto">
          <a:xfrm>
            <a:off x="3500430" y="4429132"/>
            <a:ext cx="2681289" cy="2008380"/>
          </a:xfrm>
          <a:prstGeom prst="rect">
            <a:avLst/>
          </a:prstGeom>
          <a:noFill/>
        </p:spPr>
      </p:pic>
      <p:pic>
        <p:nvPicPr>
          <p:cNvPr id="33802" name="Picture 10" descr="http://pic4design.com/wp-content/uploads/2009/04/nature.jpg"/>
          <p:cNvPicPr>
            <a:picLocks noChangeAspect="1" noChangeArrowheads="1"/>
          </p:cNvPicPr>
          <p:nvPr/>
        </p:nvPicPr>
        <p:blipFill>
          <a:blip r:embed="rId4"/>
          <a:srcRect/>
          <a:stretch>
            <a:fillRect/>
          </a:stretch>
        </p:blipFill>
        <p:spPr bwMode="auto">
          <a:xfrm>
            <a:off x="6286512" y="4643446"/>
            <a:ext cx="2428892" cy="174880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14478" y="0"/>
            <a:ext cx="116443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85916" y="0"/>
            <a:ext cx="1178727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14478" y="0"/>
            <a:ext cx="116443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err="1" smtClean="0"/>
              <a:t>Translation</a:t>
            </a:r>
            <a:r>
              <a:rPr lang="nb-NO" b="1" dirty="0" smtClean="0"/>
              <a:t> &amp; </a:t>
            </a:r>
            <a:r>
              <a:rPr lang="nb-NO" b="1" dirty="0" err="1" smtClean="0"/>
              <a:t>tafseer</a:t>
            </a:r>
            <a:endParaRPr lang="nb-NO" b="1" dirty="0"/>
          </a:p>
        </p:txBody>
      </p:sp>
      <p:sp>
        <p:nvSpPr>
          <p:cNvPr id="3" name="Text Placeholder 2"/>
          <p:cNvSpPr>
            <a:spLocks noGrp="1"/>
          </p:cNvSpPr>
          <p:nvPr>
            <p:ph type="body" idx="1"/>
          </p:nvPr>
        </p:nvSpPr>
        <p:spPr/>
        <p:txBody>
          <a:bodyPr/>
          <a:lstStyle/>
          <a:p>
            <a:endParaRPr lang="nb-NO"/>
          </a:p>
        </p:txBody>
      </p:sp>
      <p:pic>
        <p:nvPicPr>
          <p:cNvPr id="15374" name="Picture 14" descr="http://www.islam4roanoke.org/images/top-logo.pn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357290" y="785794"/>
            <a:ext cx="6534181" cy="15716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276732"/>
          </a:xfrm>
        </p:spPr>
        <p:txBody>
          <a:bodyPr>
            <a:normAutofit fontScale="90000"/>
          </a:bodyPr>
          <a:lstStyle/>
          <a:p>
            <a:pPr algn="ct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sz="4700" b="1" dirty="0" err="1" smtClean="0"/>
              <a:t>Ayah</a:t>
            </a:r>
            <a:r>
              <a:rPr lang="nb-NO" sz="4700" b="1" dirty="0" smtClean="0"/>
              <a:t> 26</a:t>
            </a:r>
            <a:r>
              <a:rPr lang="nb-NO" b="1" dirty="0" smtClean="0"/>
              <a:t/>
            </a:r>
            <a:br>
              <a:rPr lang="nb-NO" b="1" dirty="0" smtClean="0"/>
            </a:br>
            <a:r>
              <a:rPr lang="ar-AE" dirty="0" smtClean="0"/>
              <a:t>إِنَّ </a:t>
            </a:r>
            <a:r>
              <a:rPr lang="ar-AE" dirty="0" smtClean="0"/>
              <a:t>اللَّهَ لَا يَسْتَحْيِي أَن يَضْرِبَ مَثَلًا مَّا بَعُوضَةً فَمَا فَوْقَهَا ۚ فَأَمَّا الَّذِينَ آمَنُوا فَيَعْلَمُونَ أَنَّهُ الْحَقُّ مِن رَّبِّهِمْ ۖ وَأَمَّا الَّذِينَ كَفَرُوا فَيَقُولُونَ مَاذَا أَرَادَ اللَّهُ بِهَـٰذَا مَثَلًا ۘ يُضِلُّ بِهِ كَثِيرًا وَيَهْدِي بِهِ كَثِيرًا ۚ وَمَا يُضِلُّ بِهِ إِلَّا الْفَاسِقِينَ</a:t>
            </a:r>
            <a:r>
              <a:rPr lang="nb-NO" b="1" dirty="0" smtClean="0"/>
              <a:t/>
            </a:r>
            <a:br>
              <a:rPr lang="nb-NO" b="1" dirty="0" smtClean="0"/>
            </a:br>
            <a:endParaRPr lang="nb-NO" b="1" dirty="0"/>
          </a:p>
        </p:txBody>
      </p:sp>
      <p:cxnSp>
        <p:nvCxnSpPr>
          <p:cNvPr id="7" name="Straight Connector 6"/>
          <p:cNvCxnSpPr/>
          <p:nvPr/>
        </p:nvCxnSpPr>
        <p:spPr>
          <a:xfrm>
            <a:off x="2071670" y="3929066"/>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4414" y="4071942"/>
            <a:ext cx="6572280" cy="2308324"/>
          </a:xfrm>
          <a:prstGeom prst="rect">
            <a:avLst/>
          </a:prstGeom>
        </p:spPr>
        <p:txBody>
          <a:bodyPr wrap="square">
            <a:spAutoFit/>
          </a:bodyPr>
          <a:lstStyle/>
          <a:p>
            <a:pPr algn="ctr"/>
            <a:r>
              <a:rPr lang="ar-AE" sz="2400" dirty="0" smtClean="0"/>
              <a:t>بے شک الله نہیں شرماتا اس بات سے کہ کوئی مثال بیان کرے مچھر کی یا اس چیز کی جو اس سے بڑھ کر ہے سو جو لوگ مومن ہیں وہ اسے اپنے رب کی طرف سے صحیح جانتے ہیں اور جو کافر ہیں سو کہتے ہیں الله کا اس مثال سے کیا مطلب ہے الله اس مثال سے بہتوں کو گمراہ کرتا ہے اور بہتوں کو اس سے ہدایت کرتا ہے اوراس سے گمراہ تو بدکاروں ہی کو کیا کرتا ہے</a:t>
            </a:r>
            <a:endParaRPr lang="nb-NO"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1472" y="785794"/>
            <a:ext cx="664373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smtClean="0"/>
              <a:t>بَعُوضَةً </a:t>
            </a:r>
            <a:r>
              <a:rPr lang="nb-NO" sz="2800" b="1" dirty="0" smtClean="0"/>
              <a:t> = </a:t>
            </a:r>
            <a:r>
              <a:rPr lang="nb-NO" sz="2800" dirty="0" smtClean="0"/>
              <a:t>Bari </a:t>
            </a:r>
            <a:r>
              <a:rPr lang="nb-NO" sz="2800" dirty="0" err="1" smtClean="0"/>
              <a:t>cheez</a:t>
            </a:r>
            <a:r>
              <a:rPr lang="nb-NO" sz="2800" dirty="0" smtClean="0"/>
              <a:t> </a:t>
            </a:r>
            <a:r>
              <a:rPr lang="nb-NO" sz="2800" dirty="0" err="1" smtClean="0"/>
              <a:t>ko</a:t>
            </a:r>
            <a:r>
              <a:rPr lang="nb-NO" sz="2800" dirty="0" smtClean="0"/>
              <a:t> </a:t>
            </a:r>
            <a:r>
              <a:rPr lang="nb-NO" sz="2800" dirty="0" err="1" smtClean="0"/>
              <a:t>chota</a:t>
            </a:r>
            <a:r>
              <a:rPr lang="nb-NO" sz="2800" dirty="0" smtClean="0"/>
              <a:t> </a:t>
            </a:r>
            <a:r>
              <a:rPr lang="nb-NO" sz="2800" dirty="0" err="1" smtClean="0"/>
              <a:t>banana</a:t>
            </a:r>
            <a:r>
              <a:rPr lang="nb-NO" sz="2800" dirty="0" smtClean="0"/>
              <a:t> </a:t>
            </a:r>
            <a:endParaRPr lang="ar-AE" sz="4000" dirty="0" smtClean="0"/>
          </a:p>
        </p:txBody>
      </p:sp>
      <p:pic>
        <p:nvPicPr>
          <p:cNvPr id="10242" name="Picture 2" descr="http://topnews.com.sg/images/dengue-mosquito.jpg"/>
          <p:cNvPicPr>
            <a:picLocks noChangeAspect="1" noChangeArrowheads="1"/>
          </p:cNvPicPr>
          <p:nvPr/>
        </p:nvPicPr>
        <p:blipFill>
          <a:blip r:embed="rId2"/>
          <a:srcRect/>
          <a:stretch>
            <a:fillRect/>
          </a:stretch>
        </p:blipFill>
        <p:spPr bwMode="auto">
          <a:xfrm>
            <a:off x="1571604" y="2214554"/>
            <a:ext cx="5715000" cy="381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1472" y="785794"/>
            <a:ext cx="664373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smtClean="0"/>
              <a:t>فَوْقَهَا</a:t>
            </a:r>
            <a:r>
              <a:rPr lang="nb-NO" sz="2800" b="1" dirty="0" smtClean="0"/>
              <a:t> = </a:t>
            </a:r>
            <a:r>
              <a:rPr lang="nb-NO" sz="2800" b="1" dirty="0" err="1" smtClean="0"/>
              <a:t>iss</a:t>
            </a:r>
            <a:r>
              <a:rPr lang="nb-NO" sz="2800" b="1" dirty="0" smtClean="0"/>
              <a:t> se </a:t>
            </a:r>
            <a:r>
              <a:rPr lang="nb-NO" sz="2800" b="1" dirty="0" err="1" smtClean="0"/>
              <a:t>muraad</a:t>
            </a:r>
            <a:r>
              <a:rPr lang="nb-NO" sz="2800" b="1" dirty="0" smtClean="0"/>
              <a:t> </a:t>
            </a:r>
            <a:r>
              <a:rPr lang="nb-NO" sz="2800" b="1" dirty="0" err="1" smtClean="0"/>
              <a:t>machar</a:t>
            </a:r>
            <a:r>
              <a:rPr lang="nb-NO" sz="2800" b="1" dirty="0" smtClean="0"/>
              <a:t> </a:t>
            </a:r>
            <a:r>
              <a:rPr lang="nb-NO" sz="2800" b="1" dirty="0" err="1" smtClean="0"/>
              <a:t>ke</a:t>
            </a:r>
            <a:r>
              <a:rPr lang="nb-NO" sz="2800" b="1" dirty="0" smtClean="0"/>
              <a:t> </a:t>
            </a:r>
            <a:r>
              <a:rPr lang="nb-NO" sz="2800" b="1" dirty="0" err="1" smtClean="0"/>
              <a:t>parr</a:t>
            </a:r>
            <a:r>
              <a:rPr lang="nb-NO" sz="2800" b="1" dirty="0" smtClean="0"/>
              <a:t> </a:t>
            </a:r>
            <a:r>
              <a:rPr lang="nb-NO" sz="2800" b="1" dirty="0" err="1" smtClean="0"/>
              <a:t>ki</a:t>
            </a:r>
            <a:r>
              <a:rPr lang="nb-NO" sz="2800" b="1" dirty="0" smtClean="0"/>
              <a:t> </a:t>
            </a:r>
            <a:r>
              <a:rPr lang="nb-NO" sz="2800" b="1" dirty="0" err="1" smtClean="0"/>
              <a:t>joo</a:t>
            </a:r>
            <a:r>
              <a:rPr lang="nb-NO" sz="2800" b="1" dirty="0" smtClean="0"/>
              <a:t> (</a:t>
            </a:r>
            <a:r>
              <a:rPr lang="nb-NO" sz="2800" b="1" dirty="0" err="1" smtClean="0"/>
              <a:t>louse</a:t>
            </a:r>
            <a:r>
              <a:rPr lang="nb-NO" sz="2800" b="1" dirty="0" smtClean="0"/>
              <a:t>) ho </a:t>
            </a:r>
            <a:r>
              <a:rPr lang="nb-NO" sz="2800" b="1" dirty="0" err="1" smtClean="0"/>
              <a:t>sakti</a:t>
            </a:r>
            <a:r>
              <a:rPr lang="nb-NO" sz="2800" b="1" dirty="0" smtClean="0"/>
              <a:t> he </a:t>
            </a:r>
            <a:r>
              <a:rPr lang="nb-NO" sz="2800" b="1" dirty="0" smtClean="0">
                <a:sym typeface="Symbol"/>
              </a:rPr>
              <a:t> </a:t>
            </a:r>
            <a:r>
              <a:rPr lang="nb-NO" sz="2800" b="1" dirty="0" err="1" smtClean="0">
                <a:sym typeface="Symbol"/>
              </a:rPr>
              <a:t>p</a:t>
            </a:r>
            <a:r>
              <a:rPr lang="nb-NO" sz="2800" b="1" dirty="0" err="1" smtClean="0"/>
              <a:t>arasite</a:t>
            </a:r>
            <a:endParaRPr lang="ar-AE" sz="4000" dirty="0" smtClean="0"/>
          </a:p>
        </p:txBody>
      </p:sp>
      <p:pic>
        <p:nvPicPr>
          <p:cNvPr id="32770" name="Picture 2" descr="http://bugguide.net/images/cache/EHJHUH3H4HUZKL4ZRLEZRLGZRLUZGLUZ8L9ZXL1ZEHHRUH3HXH4ZMHGZ5HGZMHJH8LBZ6HAHKL2ZQL1HXHAHMH2ZXH.jpg"/>
          <p:cNvPicPr>
            <a:picLocks noChangeAspect="1" noChangeArrowheads="1"/>
          </p:cNvPicPr>
          <p:nvPr/>
        </p:nvPicPr>
        <p:blipFill>
          <a:blip r:embed="rId2"/>
          <a:srcRect/>
          <a:stretch>
            <a:fillRect/>
          </a:stretch>
        </p:blipFill>
        <p:spPr bwMode="auto">
          <a:xfrm>
            <a:off x="785786" y="1857364"/>
            <a:ext cx="5000660" cy="2330665"/>
          </a:xfrm>
          <a:prstGeom prst="rect">
            <a:avLst/>
          </a:prstGeom>
          <a:noFill/>
        </p:spPr>
      </p:pic>
      <p:sp>
        <p:nvSpPr>
          <p:cNvPr id="4" name="Rectangle 3"/>
          <p:cNvSpPr/>
          <p:nvPr/>
        </p:nvSpPr>
        <p:spPr>
          <a:xfrm>
            <a:off x="2857488" y="4714884"/>
            <a:ext cx="528641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smtClean="0"/>
              <a:t>أَنَّهُ الْحَقُّ</a:t>
            </a:r>
            <a:r>
              <a:rPr lang="nb-NO" sz="2800" b="1" dirty="0" smtClean="0"/>
              <a:t> = </a:t>
            </a:r>
            <a:r>
              <a:rPr lang="nb-NO" sz="2800" b="1" dirty="0" err="1" smtClean="0"/>
              <a:t>Quraan-e-Karim</a:t>
            </a:r>
            <a:endParaRPr lang="ar-AE"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2960" lvl="1" indent="-457200">
              <a:buClrTx/>
              <a:buFont typeface="+mj-lt"/>
              <a:buAutoNum type="arabicParenR"/>
            </a:pPr>
            <a:r>
              <a:rPr lang="nb-NO" dirty="0" err="1" smtClean="0"/>
              <a:t>Hidayat-yafta</a:t>
            </a:r>
            <a:endParaRPr lang="nb-NO" dirty="0" smtClean="0"/>
          </a:p>
          <a:p>
            <a:pPr marL="822960" lvl="1" indent="-457200">
              <a:buClrTx/>
              <a:buFont typeface="+mj-lt"/>
              <a:buAutoNum type="arabicParenR"/>
            </a:pPr>
            <a:r>
              <a:rPr lang="nb-NO" dirty="0" err="1" smtClean="0"/>
              <a:t>Fasiqeen</a:t>
            </a:r>
            <a:endParaRPr lang="nb-NO" dirty="0" smtClean="0"/>
          </a:p>
          <a:p>
            <a:pPr marL="1188720" lvl="2" indent="-457200">
              <a:buClrTx/>
              <a:buFont typeface="Wingdings" pitchFamily="2" charset="2"/>
              <a:buChar char="Ø"/>
            </a:pPr>
            <a:r>
              <a:rPr lang="nb-NO" dirty="0" smtClean="0"/>
              <a:t>Ese </a:t>
            </a:r>
            <a:r>
              <a:rPr lang="nb-NO" dirty="0" err="1" smtClean="0"/>
              <a:t>shakhs</a:t>
            </a:r>
            <a:r>
              <a:rPr lang="nb-NO" dirty="0" smtClean="0"/>
              <a:t> </a:t>
            </a:r>
            <a:r>
              <a:rPr lang="nb-NO" dirty="0" err="1" smtClean="0"/>
              <a:t>ki</a:t>
            </a:r>
            <a:r>
              <a:rPr lang="nb-NO" dirty="0" smtClean="0"/>
              <a:t> </a:t>
            </a:r>
            <a:r>
              <a:rPr lang="nb-NO" dirty="0" err="1" smtClean="0"/>
              <a:t>tafseer</a:t>
            </a:r>
            <a:r>
              <a:rPr lang="nb-NO" dirty="0" smtClean="0"/>
              <a:t> </a:t>
            </a:r>
            <a:r>
              <a:rPr lang="nb-NO" dirty="0" err="1" smtClean="0">
                <a:sym typeface="Symbol"/>
              </a:rPr>
              <a:t>ayah</a:t>
            </a:r>
            <a:r>
              <a:rPr lang="nb-NO" dirty="0" smtClean="0">
                <a:sym typeface="Symbol"/>
              </a:rPr>
              <a:t> 17 </a:t>
            </a:r>
            <a:r>
              <a:rPr lang="nb-NO" dirty="0" err="1" smtClean="0">
                <a:sym typeface="Symbol"/>
              </a:rPr>
              <a:t>me</a:t>
            </a:r>
            <a:r>
              <a:rPr lang="nb-NO" dirty="0" smtClean="0">
                <a:sym typeface="Symbol"/>
              </a:rPr>
              <a:t> he</a:t>
            </a:r>
          </a:p>
          <a:p>
            <a:pPr marL="1188720" lvl="2" indent="-457200">
              <a:buClrTx/>
              <a:buNone/>
            </a:pPr>
            <a:endParaRPr lang="nb-NO" dirty="0" smtClean="0">
              <a:sym typeface="Symbol"/>
            </a:endParaRPr>
          </a:p>
          <a:p>
            <a:pPr marL="822960" lvl="1" indent="-457200">
              <a:buClrTx/>
              <a:buFont typeface="Courier New" pitchFamily="49" charset="0"/>
              <a:buChar char="o"/>
            </a:pPr>
            <a:r>
              <a:rPr lang="nb-NO" dirty="0" err="1" smtClean="0"/>
              <a:t>Makkhi</a:t>
            </a:r>
            <a:r>
              <a:rPr lang="nb-NO" dirty="0" smtClean="0"/>
              <a:t> </a:t>
            </a:r>
            <a:r>
              <a:rPr lang="nb-NO" dirty="0" err="1" smtClean="0"/>
              <a:t>ki</a:t>
            </a:r>
            <a:r>
              <a:rPr lang="nb-NO" dirty="0" smtClean="0"/>
              <a:t> </a:t>
            </a:r>
            <a:r>
              <a:rPr lang="nb-NO" dirty="0" err="1" smtClean="0"/>
              <a:t>misaal</a:t>
            </a:r>
            <a:r>
              <a:rPr lang="nb-NO" dirty="0" smtClean="0"/>
              <a:t> </a:t>
            </a:r>
            <a:r>
              <a:rPr lang="nb-NO" dirty="0" err="1" smtClean="0"/>
              <a:t>bhi</a:t>
            </a:r>
            <a:r>
              <a:rPr lang="nb-NO" dirty="0" smtClean="0"/>
              <a:t> di he Allah </a:t>
            </a:r>
            <a:r>
              <a:rPr lang="nb-NO" dirty="0" err="1" smtClean="0"/>
              <a:t>swt</a:t>
            </a:r>
            <a:r>
              <a:rPr lang="nb-NO" dirty="0" smtClean="0"/>
              <a:t> ne </a:t>
            </a:r>
            <a:r>
              <a:rPr lang="nb-NO" dirty="0" smtClean="0">
                <a:sym typeface="Symbol"/>
              </a:rPr>
              <a:t> </a:t>
            </a:r>
            <a:r>
              <a:rPr lang="nb-NO" dirty="0" err="1" smtClean="0">
                <a:sym typeface="Symbol"/>
              </a:rPr>
              <a:t>surah</a:t>
            </a:r>
            <a:r>
              <a:rPr lang="nb-NO" dirty="0" smtClean="0">
                <a:sym typeface="Symbol"/>
              </a:rPr>
              <a:t> </a:t>
            </a:r>
            <a:r>
              <a:rPr lang="nb-NO" dirty="0" err="1" smtClean="0">
                <a:sym typeface="Symbol"/>
              </a:rPr>
              <a:t>Al-Hajj</a:t>
            </a:r>
            <a:r>
              <a:rPr lang="nb-NO" dirty="0" smtClean="0">
                <a:sym typeface="Symbol"/>
              </a:rPr>
              <a:t>, </a:t>
            </a:r>
            <a:r>
              <a:rPr lang="nb-NO" dirty="0" err="1" smtClean="0">
                <a:sym typeface="Symbol"/>
              </a:rPr>
              <a:t>ayah</a:t>
            </a:r>
            <a:r>
              <a:rPr lang="nb-NO" dirty="0" smtClean="0">
                <a:sym typeface="Symbol"/>
              </a:rPr>
              <a:t> 73</a:t>
            </a:r>
            <a:r>
              <a:rPr lang="nb-NO" dirty="0" smtClean="0"/>
              <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p:txBody>
          <a:bodyPr/>
          <a:lstStyle/>
          <a:p>
            <a:pPr algn="ctr"/>
            <a:r>
              <a:rPr lang="nb-NO" b="1" dirty="0" smtClean="0"/>
              <a:t>Two types </a:t>
            </a:r>
            <a:r>
              <a:rPr lang="nb-NO" b="1" dirty="0" err="1" smtClean="0"/>
              <a:t>of</a:t>
            </a:r>
            <a:r>
              <a:rPr lang="nb-NO" b="1" dirty="0" smtClean="0"/>
              <a:t> </a:t>
            </a:r>
            <a:r>
              <a:rPr lang="nb-NO" b="1" dirty="0" err="1" smtClean="0"/>
              <a:t>people</a:t>
            </a:r>
            <a:endParaRPr lang="nb-NO"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571480"/>
            <a:ext cx="8229600" cy="3490914"/>
          </a:xfrm>
        </p:spPr>
        <p:txBody>
          <a:bodyPr>
            <a:normAutofit fontScale="90000"/>
          </a:bodyPr>
          <a:lstStyle/>
          <a:p>
            <a:pPr algn="ctr"/>
            <a:r>
              <a:rPr lang="nb-NO" b="1" dirty="0" err="1" smtClean="0"/>
              <a:t>Ayah</a:t>
            </a:r>
            <a:r>
              <a:rPr lang="nb-NO" b="1" dirty="0" smtClean="0"/>
              <a:t> </a:t>
            </a:r>
            <a:r>
              <a:rPr lang="nb-NO" b="1" dirty="0" smtClean="0"/>
              <a:t>27</a:t>
            </a:r>
            <a:br>
              <a:rPr lang="nb-NO" b="1" dirty="0" smtClean="0"/>
            </a:br>
            <a:r>
              <a:rPr lang="nb-NO" b="1" dirty="0" smtClean="0"/>
              <a:t/>
            </a:r>
            <a:br>
              <a:rPr lang="nb-NO" b="1" dirty="0" smtClean="0"/>
            </a:br>
            <a:r>
              <a:rPr lang="ar-AE" dirty="0" smtClean="0"/>
              <a:t>الَّذِينَ يَنقُضُونَ عَهْدَ اللَّهِ مِن بَعْدِ مِيثَاقِهِ وَيَقْطَعُونَ مَا أَمَرَ اللَّهُ بِهِ أَن يُوصَلَ وَيُفْسِدُونَ فِي الْأَرْضِ ۚ أُولَـٰئِكَ هُمُ الْخَاسِرُونَ</a:t>
            </a:r>
            <a:r>
              <a:rPr lang="nb-NO" b="1" dirty="0" smtClean="0"/>
              <a:t/>
            </a:r>
            <a:br>
              <a:rPr lang="nb-NO" b="1" dirty="0" smtClean="0"/>
            </a:br>
            <a:endParaRPr lang="nb-NO" b="1" dirty="0"/>
          </a:p>
        </p:txBody>
      </p:sp>
      <p:sp>
        <p:nvSpPr>
          <p:cNvPr id="4" name="Rectangle 3"/>
          <p:cNvSpPr/>
          <p:nvPr/>
        </p:nvSpPr>
        <p:spPr>
          <a:xfrm>
            <a:off x="1500166" y="3786190"/>
            <a:ext cx="6357966" cy="1477328"/>
          </a:xfrm>
          <a:prstGeom prst="rect">
            <a:avLst/>
          </a:prstGeom>
        </p:spPr>
        <p:txBody>
          <a:bodyPr wrap="square">
            <a:spAutoFit/>
          </a:bodyPr>
          <a:lstStyle/>
          <a:p>
            <a:pPr algn="ctr"/>
            <a:r>
              <a:rPr lang="ar-AE" sz="2400" dirty="0" smtClean="0"/>
              <a:t>جو الله کے عہد کو پختہ کرنے کے بعد توڑتے ہیں اور جس کے جوڑنے کا الله نے حکم دیا ہے اسے توڑتے ہیں اور ملک میں فساد کرتے ہیں وہی لوگ نقصان اٹھانے والے ہیں</a:t>
            </a:r>
            <a:r>
              <a:rPr lang="en-US" dirty="0" smtClean="0"/>
              <a:t/>
            </a:r>
            <a:br>
              <a:rPr lang="en-US" dirty="0" smtClean="0"/>
            </a:br>
            <a:endParaRPr lang="nb-NO" dirty="0"/>
          </a:p>
        </p:txBody>
      </p:sp>
      <p:cxnSp>
        <p:nvCxnSpPr>
          <p:cNvPr id="5" name="Straight Connector 4"/>
          <p:cNvCxnSpPr/>
          <p:nvPr/>
        </p:nvCxnSpPr>
        <p:spPr>
          <a:xfrm>
            <a:off x="2357422" y="3571876"/>
            <a:ext cx="450059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2960" lvl="1" indent="-457200">
              <a:buClrTx/>
              <a:buFont typeface="+mj-lt"/>
              <a:buAutoNum type="arabicParenR"/>
            </a:pPr>
            <a:r>
              <a:rPr lang="nb-NO" dirty="0" smtClean="0"/>
              <a:t>Allah </a:t>
            </a:r>
            <a:r>
              <a:rPr lang="nb-NO" dirty="0" err="1" smtClean="0"/>
              <a:t>swt</a:t>
            </a:r>
            <a:r>
              <a:rPr lang="nb-NO" dirty="0" smtClean="0"/>
              <a:t> </a:t>
            </a:r>
            <a:r>
              <a:rPr lang="nb-NO" dirty="0" err="1" smtClean="0"/>
              <a:t>ke</a:t>
            </a:r>
            <a:r>
              <a:rPr lang="nb-NO" dirty="0" smtClean="0"/>
              <a:t> </a:t>
            </a:r>
            <a:r>
              <a:rPr lang="nb-NO" dirty="0" err="1" smtClean="0"/>
              <a:t>saath</a:t>
            </a:r>
            <a:r>
              <a:rPr lang="nb-NO" dirty="0" smtClean="0"/>
              <a:t> </a:t>
            </a:r>
            <a:r>
              <a:rPr lang="nb-NO" dirty="0" err="1" smtClean="0"/>
              <a:t>kia</a:t>
            </a:r>
            <a:r>
              <a:rPr lang="nb-NO" dirty="0" smtClean="0"/>
              <a:t> </a:t>
            </a:r>
            <a:r>
              <a:rPr lang="nb-NO" dirty="0" err="1" smtClean="0"/>
              <a:t>huwa</a:t>
            </a:r>
            <a:r>
              <a:rPr lang="nb-NO" dirty="0" smtClean="0"/>
              <a:t> </a:t>
            </a:r>
            <a:r>
              <a:rPr lang="nb-NO" dirty="0" err="1" smtClean="0"/>
              <a:t>ehad</a:t>
            </a:r>
            <a:r>
              <a:rPr lang="nb-NO" dirty="0" smtClean="0"/>
              <a:t> </a:t>
            </a:r>
            <a:r>
              <a:rPr lang="nb-NO" dirty="0" err="1" smtClean="0"/>
              <a:t>torte</a:t>
            </a:r>
            <a:r>
              <a:rPr lang="nb-NO" dirty="0" smtClean="0"/>
              <a:t> he</a:t>
            </a:r>
            <a:endParaRPr lang="nb-NO" dirty="0" smtClean="0"/>
          </a:p>
          <a:p>
            <a:pPr marL="1188720" lvl="2" indent="-457200">
              <a:buClrTx/>
              <a:buFont typeface="Wingdings" pitchFamily="2" charset="2"/>
              <a:buChar char="Ø"/>
            </a:pPr>
            <a:r>
              <a:rPr lang="ar-AE" b="1" dirty="0" smtClean="0"/>
              <a:t>عَهْدَ اللَّهِ</a:t>
            </a:r>
            <a:r>
              <a:rPr lang="nb-NO" b="1" dirty="0" smtClean="0"/>
              <a:t> </a:t>
            </a:r>
            <a:r>
              <a:rPr lang="nb-NO" dirty="0" smtClean="0"/>
              <a:t>= </a:t>
            </a:r>
            <a:r>
              <a:rPr lang="nb-NO" dirty="0" err="1" smtClean="0"/>
              <a:t>Iss</a:t>
            </a:r>
            <a:r>
              <a:rPr lang="nb-NO" dirty="0" smtClean="0"/>
              <a:t> se </a:t>
            </a:r>
            <a:r>
              <a:rPr lang="nb-NO" dirty="0" err="1" smtClean="0"/>
              <a:t>muraad</a:t>
            </a:r>
            <a:r>
              <a:rPr lang="nb-NO" dirty="0" smtClean="0"/>
              <a:t> </a:t>
            </a:r>
            <a:r>
              <a:rPr lang="nb-NO" dirty="0" err="1" smtClean="0"/>
              <a:t>who</a:t>
            </a:r>
            <a:r>
              <a:rPr lang="nb-NO" dirty="0" smtClean="0"/>
              <a:t> </a:t>
            </a:r>
            <a:r>
              <a:rPr lang="nb-NO" dirty="0" err="1" smtClean="0"/>
              <a:t>ehad</a:t>
            </a:r>
            <a:r>
              <a:rPr lang="nb-NO" dirty="0" smtClean="0"/>
              <a:t> he jo harr </a:t>
            </a:r>
            <a:r>
              <a:rPr lang="nb-NO" dirty="0" err="1" smtClean="0"/>
              <a:t>rooh</a:t>
            </a:r>
            <a:r>
              <a:rPr lang="nb-NO" dirty="0" smtClean="0"/>
              <a:t> ne Allah </a:t>
            </a:r>
            <a:r>
              <a:rPr lang="nb-NO" dirty="0" err="1" smtClean="0"/>
              <a:t>swt</a:t>
            </a:r>
            <a:r>
              <a:rPr lang="nb-NO" dirty="0" smtClean="0"/>
              <a:t> </a:t>
            </a:r>
            <a:r>
              <a:rPr lang="nb-NO" dirty="0" err="1" smtClean="0"/>
              <a:t>ke</a:t>
            </a:r>
            <a:r>
              <a:rPr lang="nb-NO" dirty="0" smtClean="0"/>
              <a:t> </a:t>
            </a:r>
            <a:r>
              <a:rPr lang="nb-NO" dirty="0" err="1" smtClean="0"/>
              <a:t>saath</a:t>
            </a:r>
            <a:r>
              <a:rPr lang="nb-NO" dirty="0" smtClean="0"/>
              <a:t> </a:t>
            </a:r>
            <a:r>
              <a:rPr lang="nb-NO" dirty="0" err="1" smtClean="0"/>
              <a:t>iss</a:t>
            </a:r>
            <a:r>
              <a:rPr lang="nb-NO" dirty="0" smtClean="0"/>
              <a:t> </a:t>
            </a:r>
            <a:r>
              <a:rPr lang="nb-NO" dirty="0" err="1" smtClean="0"/>
              <a:t>dunya</a:t>
            </a:r>
            <a:r>
              <a:rPr lang="nb-NO" dirty="0" smtClean="0"/>
              <a:t> se </a:t>
            </a:r>
            <a:r>
              <a:rPr lang="nb-NO" dirty="0" err="1" smtClean="0"/>
              <a:t>aane</a:t>
            </a:r>
            <a:r>
              <a:rPr lang="nb-NO" dirty="0" smtClean="0"/>
              <a:t> se </a:t>
            </a:r>
            <a:r>
              <a:rPr lang="nb-NO" dirty="0" err="1" smtClean="0"/>
              <a:t>pehle</a:t>
            </a:r>
            <a:r>
              <a:rPr lang="nb-NO" dirty="0" smtClean="0"/>
              <a:t> </a:t>
            </a:r>
            <a:r>
              <a:rPr lang="nb-NO" dirty="0" err="1" smtClean="0"/>
              <a:t>kiya</a:t>
            </a:r>
            <a:r>
              <a:rPr lang="nb-NO" dirty="0" smtClean="0"/>
              <a:t> </a:t>
            </a:r>
            <a:r>
              <a:rPr lang="nb-NO" dirty="0" err="1" smtClean="0"/>
              <a:t>tha</a:t>
            </a:r>
            <a:r>
              <a:rPr lang="nb-NO" dirty="0" smtClean="0"/>
              <a:t>,</a:t>
            </a:r>
            <a:r>
              <a:rPr lang="nb-NO" dirty="0" smtClean="0"/>
              <a:t> </a:t>
            </a:r>
            <a:r>
              <a:rPr lang="nb-NO" dirty="0" err="1" smtClean="0"/>
              <a:t>ke</a:t>
            </a:r>
            <a:r>
              <a:rPr lang="nb-NO" dirty="0" smtClean="0"/>
              <a:t> </a:t>
            </a:r>
            <a:r>
              <a:rPr lang="nb-NO" dirty="0" err="1" smtClean="0"/>
              <a:t>Wohi</a:t>
            </a:r>
            <a:r>
              <a:rPr lang="nb-NO" dirty="0" smtClean="0"/>
              <a:t> unn ka Rabb he</a:t>
            </a:r>
          </a:p>
          <a:p>
            <a:pPr marL="822960" lvl="1" indent="-457200">
              <a:buClrTx/>
              <a:buFont typeface="+mj-lt"/>
              <a:buAutoNum type="arabicParenR"/>
            </a:pPr>
            <a:r>
              <a:rPr lang="nb-NO" dirty="0" err="1" smtClean="0"/>
              <a:t>Jiss</a:t>
            </a:r>
            <a:r>
              <a:rPr lang="nb-NO" dirty="0" smtClean="0"/>
              <a:t> </a:t>
            </a:r>
            <a:r>
              <a:rPr lang="nb-NO" dirty="0" err="1" smtClean="0"/>
              <a:t>ke</a:t>
            </a:r>
            <a:r>
              <a:rPr lang="nb-NO" dirty="0" smtClean="0"/>
              <a:t> </a:t>
            </a:r>
            <a:r>
              <a:rPr lang="nb-NO" u="sng" dirty="0" err="1" smtClean="0"/>
              <a:t>jorne</a:t>
            </a:r>
            <a:r>
              <a:rPr lang="nb-NO" dirty="0" smtClean="0"/>
              <a:t> ka Alla</a:t>
            </a:r>
            <a:r>
              <a:rPr lang="nb-NO" dirty="0" smtClean="0"/>
              <a:t>h </a:t>
            </a:r>
            <a:r>
              <a:rPr lang="nb-NO" dirty="0" err="1" smtClean="0"/>
              <a:t>swt</a:t>
            </a:r>
            <a:r>
              <a:rPr lang="nb-NO" dirty="0" smtClean="0"/>
              <a:t> ne </a:t>
            </a:r>
            <a:r>
              <a:rPr lang="nb-NO" dirty="0" err="1" smtClean="0"/>
              <a:t>hukam</a:t>
            </a:r>
            <a:r>
              <a:rPr lang="nb-NO" dirty="0" smtClean="0"/>
              <a:t> dya he, usse </a:t>
            </a:r>
            <a:r>
              <a:rPr lang="nb-NO" u="sng" dirty="0" err="1" smtClean="0"/>
              <a:t>torte</a:t>
            </a:r>
            <a:r>
              <a:rPr lang="nb-NO" dirty="0" smtClean="0"/>
              <a:t> he</a:t>
            </a:r>
            <a:endParaRPr lang="nb-NO" dirty="0" smtClean="0"/>
          </a:p>
          <a:p>
            <a:pPr marL="1188720" lvl="2" indent="-457200">
              <a:buClrTx/>
              <a:buFont typeface="Wingdings" pitchFamily="2" charset="2"/>
              <a:buChar char="Ø"/>
            </a:pPr>
            <a:r>
              <a:rPr lang="nb-NO" dirty="0" err="1" smtClean="0"/>
              <a:t>Maslann</a:t>
            </a:r>
            <a:r>
              <a:rPr lang="nb-NO" dirty="0" smtClean="0"/>
              <a:t> </a:t>
            </a:r>
            <a:r>
              <a:rPr lang="nb-NO" dirty="0" err="1" smtClean="0"/>
              <a:t>na</a:t>
            </a:r>
            <a:r>
              <a:rPr lang="nb-NO" dirty="0" smtClean="0"/>
              <a:t> Allah </a:t>
            </a:r>
            <a:r>
              <a:rPr lang="nb-NO" dirty="0" err="1" smtClean="0"/>
              <a:t>ta’ala</a:t>
            </a:r>
            <a:r>
              <a:rPr lang="nb-NO" dirty="0" smtClean="0"/>
              <a:t> se </a:t>
            </a:r>
            <a:r>
              <a:rPr lang="nb-NO" dirty="0" err="1" smtClean="0"/>
              <a:t>jhorta</a:t>
            </a:r>
            <a:r>
              <a:rPr lang="nb-NO" dirty="0" smtClean="0"/>
              <a:t> he, aur </a:t>
            </a:r>
            <a:r>
              <a:rPr lang="nb-NO" dirty="0" err="1" smtClean="0"/>
              <a:t>na</a:t>
            </a:r>
            <a:r>
              <a:rPr lang="nb-NO" dirty="0" smtClean="0"/>
              <a:t> Uss </a:t>
            </a:r>
            <a:r>
              <a:rPr lang="nb-NO" dirty="0" err="1" smtClean="0"/>
              <a:t>ke</a:t>
            </a:r>
            <a:r>
              <a:rPr lang="nb-NO" dirty="0" smtClean="0"/>
              <a:t> </a:t>
            </a:r>
            <a:r>
              <a:rPr lang="nb-NO" dirty="0" err="1" smtClean="0"/>
              <a:t>bando</a:t>
            </a:r>
            <a:r>
              <a:rPr lang="nb-NO" dirty="0" smtClean="0"/>
              <a:t> se</a:t>
            </a:r>
          </a:p>
          <a:p>
            <a:pPr marL="822960" lvl="1" indent="-457200">
              <a:buClrTx/>
              <a:buFont typeface="+mj-lt"/>
              <a:buAutoNum type="arabicParenR"/>
            </a:pPr>
            <a:r>
              <a:rPr lang="nb-NO" dirty="0" err="1" smtClean="0"/>
              <a:t>Zameen</a:t>
            </a:r>
            <a:r>
              <a:rPr lang="nb-NO" dirty="0" smtClean="0"/>
              <a:t> </a:t>
            </a:r>
            <a:r>
              <a:rPr lang="nb-NO" dirty="0" err="1" smtClean="0"/>
              <a:t>me</a:t>
            </a:r>
            <a:r>
              <a:rPr lang="nb-NO" dirty="0" smtClean="0"/>
              <a:t> </a:t>
            </a:r>
            <a:r>
              <a:rPr lang="nb-NO" dirty="0" err="1" smtClean="0"/>
              <a:t>fasaad</a:t>
            </a:r>
            <a:r>
              <a:rPr lang="nb-NO" dirty="0" smtClean="0"/>
              <a:t> </a:t>
            </a:r>
            <a:r>
              <a:rPr lang="nb-NO" dirty="0" err="1" smtClean="0"/>
              <a:t>phelate</a:t>
            </a:r>
            <a:r>
              <a:rPr lang="nb-NO" dirty="0" smtClean="0"/>
              <a:t> he</a:t>
            </a:r>
            <a:r>
              <a:rPr lang="nb-NO" dirty="0" smtClean="0"/>
              <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p:txBody>
          <a:bodyPr/>
          <a:lstStyle/>
          <a:p>
            <a:pPr algn="ctr"/>
            <a:r>
              <a:rPr lang="nb-NO" b="1" dirty="0" err="1" smtClean="0"/>
              <a:t>Descriptions</a:t>
            </a:r>
            <a:r>
              <a:rPr lang="nb-NO" b="1" dirty="0" smtClean="0"/>
              <a:t> </a:t>
            </a:r>
            <a:r>
              <a:rPr lang="nb-NO" b="1" dirty="0" err="1" smtClean="0"/>
              <a:t>of</a:t>
            </a:r>
            <a:r>
              <a:rPr lang="nb-NO" b="1" dirty="0" smtClean="0"/>
              <a:t> </a:t>
            </a:r>
            <a:r>
              <a:rPr lang="nb-NO" b="1" i="1" dirty="0" err="1" smtClean="0"/>
              <a:t>fasiq</a:t>
            </a:r>
            <a:endParaRPr lang="nb-NO"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8">
      <a:dk1>
        <a:srgbClr val="C00000"/>
      </a:dk1>
      <a:lt1>
        <a:sysClr val="window" lastClr="FFFFFF"/>
      </a:lt1>
      <a:dk2>
        <a:srgbClr val="C00000"/>
      </a:dk2>
      <a:lt2>
        <a:srgbClr val="FEFAC9"/>
      </a:lt2>
      <a:accent1>
        <a:srgbClr val="405F85"/>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387</TotalTime>
  <Words>526</Words>
  <Application>Microsoft Office PowerPoint</Application>
  <PresentationFormat>On-screen Show (4:3)</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Sabeel-ul-Huda</vt:lpstr>
      <vt:lpstr>Slide 2</vt:lpstr>
      <vt:lpstr>Translation &amp; tafseer</vt:lpstr>
      <vt:lpstr>            Ayah 26 إِنَّ اللَّهَ لَا يَسْتَحْيِي أَن يَضْرِبَ مَثَلًا مَّا بَعُوضَةً فَمَا فَوْقَهَا ۚ فَأَمَّا الَّذِينَ آمَنُوا فَيَعْلَمُونَ أَنَّهُ الْحَقُّ مِن رَّبِّهِمْ ۖ وَأَمَّا الَّذِينَ كَفَرُوا فَيَقُولُونَ مَاذَا أَرَادَ اللَّهُ بِهَـٰذَا مَثَلًا ۘ يُضِلُّ بِهِ كَثِيرًا وَيَهْدِي بِهِ كَثِيرًا ۚ وَمَا يُضِلُّ بِهِ إِلَّا الْفَاسِقِينَ </vt:lpstr>
      <vt:lpstr>Slide 5</vt:lpstr>
      <vt:lpstr>Slide 6</vt:lpstr>
      <vt:lpstr>Two types of people</vt:lpstr>
      <vt:lpstr>Ayah 27  الَّذِينَ يَنقُضُونَ عَهْدَ اللَّهِ مِن بَعْدِ مِيثَاقِهِ وَيَقْطَعُونَ مَا أَمَرَ اللَّهُ بِهِ أَن يُوصَلَ وَيُفْسِدُونَ فِي الْأَرْضِ ۚ أُولَـٰئِكَ هُمُ الْخَاسِرُونَ </vt:lpstr>
      <vt:lpstr>Descriptions of fasiq</vt:lpstr>
      <vt:lpstr>Ayah 28  كَيْفَ تَكْفُرُونَ بِاللَّهِ وَكُنتُمْ أَمْوَاتًا فَأَحْيَاكُمْ ۖ ثُمَّ يُمِيتُكُمْ ثُمَّ يُحْيِيكُمْ ثُمَّ إِلَيْهِ تُرْجَعُونَ  </vt:lpstr>
      <vt:lpstr>4 periods of our lives</vt:lpstr>
      <vt:lpstr>Slide 12</vt:lpstr>
      <vt:lpstr>Slide 13</vt:lpstr>
      <vt:lpstr>Ayah 29  هُوَ الَّذِي خَلَقَ لَكُم مَّا فِي الْأَرْضِ جَمِيعًا ثُمَّ اسْتَوَىٰ إِلَى السَّمَاءِ فَسَوَّاهُنَّ سَبْعَ سَمَاوَاتٍ ۚ وَهُوَ بِكُلِّ شَيْءٍ عَلِيمٌ  </vt:lpstr>
      <vt:lpstr>Creation</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Ulfat</dc:creator>
  <cp:lastModifiedBy>Ulfat</cp:lastModifiedBy>
  <cp:revision>55</cp:revision>
  <dcterms:created xsi:type="dcterms:W3CDTF">2010-10-08T17:38:13Z</dcterms:created>
  <dcterms:modified xsi:type="dcterms:W3CDTF">2010-10-15T23:53:18Z</dcterms:modified>
</cp:coreProperties>
</file>