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71" r:id="rId9"/>
    <p:sldId id="269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E0E80-F322-4617-A443-AAEB8799C5B8}" type="datetimeFigureOut">
              <a:rPr lang="nb-NO" smtClean="0"/>
              <a:pPr/>
              <a:t>13.08.2012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8131-BB1A-42B7-836E-BAE58903AAC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2ACB61-B29D-4BEB-8DA7-BA5BD7B29D11}" type="datetime1">
              <a:rPr lang="en-US" smtClean="0"/>
              <a:pPr/>
              <a:t>8/13/2012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F15BD-638D-40BB-B8D6-E6AA511D7E28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DD866F-FD85-4FFA-8FF0-E82204B471E6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06BB0-018A-4E7C-845A-A96142493A42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A1C6BC-A4FF-4CB1-8484-5033B81F1304}" type="datetime1">
              <a:rPr lang="en-US" smtClean="0"/>
              <a:pPr/>
              <a:t>8/13/2012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www.nurulquran.com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C0208-86D0-47BF-A46B-65F30FFA187C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83555-AD61-41B7-A981-FB1316429AC0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5E455-F923-41AD-99A5-78B98F005AA1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6F011A-B93C-406E-A161-465C705B75C1}" type="datetime1">
              <a:rPr lang="en-US" smtClean="0"/>
              <a:pPr/>
              <a:t>8/13/2012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www.nurulquran.com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7B764-DCA2-4BA9-8CC3-8F46EABF4EBB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6005F-9AB9-4569-BFC5-89AD5B07ED82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702CBB-CDA7-43CE-A211-64D7DED51112}" type="datetime1">
              <a:rPr lang="en-US" smtClean="0"/>
              <a:pPr/>
              <a:t>8/13/2012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000" smtClean="0">
                <a:solidFill>
                  <a:schemeClr val="tx2"/>
                </a:solidFill>
              </a:rPr>
              <a:t>www.nurulquran.com</a:t>
            </a:r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357166"/>
            <a:ext cx="6429388" cy="1972832"/>
          </a:xfrm>
        </p:spPr>
        <p:txBody>
          <a:bodyPr/>
          <a:lstStyle/>
          <a:p>
            <a:pPr algn="ctr"/>
            <a:r>
              <a:rPr lang="nb-NO" sz="6600" dirty="0" smtClean="0">
                <a:solidFill>
                  <a:schemeClr val="bg1"/>
                </a:solidFill>
                <a:latin typeface="Algerian" pitchFamily="82" charset="0"/>
              </a:rPr>
              <a:t>Welcome to NurulQuran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3071810"/>
            <a:ext cx="5114778" cy="1101248"/>
          </a:xfrm>
        </p:spPr>
        <p:txBody>
          <a:bodyPr>
            <a:normAutofit fontScale="25000" lnSpcReduction="20000"/>
          </a:bodyPr>
          <a:lstStyle/>
          <a:p>
            <a:endParaRPr lang="nb-NO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nb-NO" sz="1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endParaRPr lang="nb-NO" sz="1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sz="1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nb-NO" sz="1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Regulations</a:t>
            </a:r>
          </a:p>
          <a:p>
            <a:endParaRPr lang="nb-NO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b-NO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64"/>
            <a:ext cx="264317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8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1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86116" y="714356"/>
            <a:ext cx="5105400" cy="1258452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bg1"/>
                </a:solidFill>
                <a:latin typeface="Algerian" pitchFamily="82" charset="0"/>
              </a:rPr>
              <a:t>grupping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Stay</a:t>
            </a:r>
            <a:r>
              <a:rPr lang="nb-NO" dirty="0" smtClean="0"/>
              <a:t> in your </a:t>
            </a:r>
            <a:r>
              <a:rPr lang="nb-NO" dirty="0" err="1" smtClean="0"/>
              <a:t>assigned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endParaRPr lang="nb-NO" dirty="0" smtClean="0"/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Be prepare for groupping 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Start from right side to recite your Sabaq </a:t>
            </a:r>
          </a:p>
          <a:p>
            <a:endParaRPr lang="nb-NO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857761"/>
            <a:ext cx="264317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810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after the class</a:t>
            </a:r>
            <a:endParaRPr lang="nb-NO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286116" y="2428868"/>
            <a:ext cx="5857884" cy="378621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Thanks Allah </a:t>
            </a:r>
            <a:r>
              <a:rPr lang="en-US" sz="2400" dirty="0" err="1" smtClean="0"/>
              <a:t>swt</a:t>
            </a:r>
            <a:r>
              <a:rPr lang="en-US" sz="2400" dirty="0" smtClean="0"/>
              <a:t> to be in Quran class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Make sure to leave your place clean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Do your home work and be ready for   next class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7"/>
            <a:ext cx="271461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7554" y="1285860"/>
            <a:ext cx="5105400" cy="2972964"/>
          </a:xfrm>
        </p:spPr>
        <p:txBody>
          <a:bodyPr/>
          <a:lstStyle/>
          <a:p>
            <a:pPr algn="ctr"/>
            <a:r>
              <a:rPr lang="nb-NO" sz="3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May Allah swt makes this class easy for all of us and take banefit out of it as much as possible </a:t>
            </a:r>
            <a:endParaRPr lang="en-US" sz="3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271461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5105400" cy="2187146"/>
          </a:xfrm>
        </p:spPr>
        <p:txBody>
          <a:bodyPr/>
          <a:lstStyle/>
          <a:p>
            <a:pPr algn="ctr"/>
            <a:r>
              <a:rPr lang="nb-NO" sz="2800" dirty="0" err="1" smtClean="0">
                <a:solidFill>
                  <a:schemeClr val="bg1"/>
                </a:solidFill>
                <a:latin typeface="Algerian" pitchFamily="82" charset="0"/>
              </a:rPr>
              <a:t>Check</a:t>
            </a:r>
            <a:r>
              <a:rPr lang="nb-NO" sz="2800" dirty="0" smtClean="0">
                <a:solidFill>
                  <a:schemeClr val="bg1"/>
                </a:solidFill>
                <a:latin typeface="Algerian" pitchFamily="82" charset="0"/>
              </a:rPr>
              <a:t> list </a:t>
            </a:r>
            <a:br>
              <a:rPr lang="nb-NO" sz="2800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nb-NO" sz="2800" dirty="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nb-NO" sz="2800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nb-NO" sz="2800" dirty="0" err="1" smtClean="0">
                <a:solidFill>
                  <a:schemeClr val="bg1"/>
                </a:solidFill>
                <a:latin typeface="Algerian" pitchFamily="82" charset="0"/>
              </a:rPr>
              <a:t>before</a:t>
            </a:r>
            <a:r>
              <a:rPr lang="nb-NO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  <a:latin typeface="Algerian" pitchFamily="82" charset="0"/>
              </a:rPr>
              <a:t>you</a:t>
            </a:r>
            <a:r>
              <a:rPr lang="nb-NO" sz="2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  <a:latin typeface="Algerian" pitchFamily="82" charset="0"/>
              </a:rPr>
              <a:t>come</a:t>
            </a:r>
            <a:r>
              <a:rPr lang="nb-NO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786182" y="2357430"/>
            <a:ext cx="5114778" cy="3500462"/>
          </a:xfrm>
        </p:spPr>
        <p:txBody>
          <a:bodyPr>
            <a:normAutofit fontScale="25000" lnSpcReduction="20000"/>
          </a:bodyPr>
          <a:lstStyle/>
          <a:p>
            <a:pPr algn="l"/>
            <a:endParaRPr lang="nb-NO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endParaRPr lang="nb-NO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Note book</a:t>
            </a: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Pen/stationary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Sticky notes </a:t>
            </a:r>
            <a:endParaRPr lang="nb-NO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</a:t>
            </a: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</a:t>
            </a: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your passion </a:t>
            </a:r>
            <a:endParaRPr lang="en-US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264317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647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643174" cy="23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C:\Documents and Settings\Administrator\My Documents\NQ\NQ office work\NQ 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6357950" cy="1687080"/>
          </a:xfrm>
        </p:spPr>
        <p:txBody>
          <a:bodyPr/>
          <a:lstStyle/>
          <a:p>
            <a:pPr algn="ctr"/>
            <a:r>
              <a:rPr lang="nb-NO" dirty="0" err="1" smtClean="0">
                <a:solidFill>
                  <a:schemeClr val="bg1"/>
                </a:solidFill>
                <a:latin typeface="Algerian" pitchFamily="82" charset="0"/>
              </a:rPr>
              <a:t>before</a:t>
            </a:r>
            <a:r>
              <a:rPr lang="nb-NO" dirty="0" smtClean="0">
                <a:solidFill>
                  <a:schemeClr val="bg1"/>
                </a:solidFill>
                <a:latin typeface="Algerian" pitchFamily="82" charset="0"/>
              </a:rPr>
              <a:t>  entering </a:t>
            </a:r>
            <a:r>
              <a:rPr lang="nb-NO" dirty="0" err="1" smtClean="0">
                <a:solidFill>
                  <a:schemeClr val="bg1"/>
                </a:solidFill>
                <a:latin typeface="Algerian" pitchFamily="82" charset="0"/>
              </a:rPr>
              <a:t>the</a:t>
            </a:r>
            <a:r>
              <a:rPr lang="nb-NO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Algerian" pitchFamily="82" charset="0"/>
              </a:rPr>
              <a:t>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00364" y="2571744"/>
            <a:ext cx="5715040" cy="39290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b-NO" sz="1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students</a:t>
            </a: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jackits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wardrobe</a:t>
            </a:r>
            <a:endParaRPr lang="nb-NO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phone</a:t>
            </a: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assigned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</a:t>
            </a:r>
            <a:endParaRPr lang="nb-NO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min earlier</a:t>
            </a:r>
          </a:p>
          <a:p>
            <a:pPr algn="l">
              <a:buFont typeface="Arial" pitchFamily="34" charset="0"/>
              <a:buChar char="•"/>
            </a:pP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b-NO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babysitting </a:t>
            </a:r>
            <a:r>
              <a:rPr lang="nb-NO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nb-NO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 in on reception</a:t>
            </a:r>
          </a:p>
          <a:p>
            <a:pPr algn="l">
              <a:buFont typeface="Arial" pitchFamily="34" charset="0"/>
              <a:buChar char="•"/>
            </a:pP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 </a:t>
            </a:r>
            <a:r>
              <a:rPr lang="en-US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Labbaik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role call </a:t>
            </a:r>
            <a:r>
              <a:rPr lang="en-US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calles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264317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" name="Picture 1" descr="C:\Documents and Settings\Administrator\My Documents\NQ\NQ office work\NQ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6143668" cy="19013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Entering when </a:t>
            </a:r>
            <a:br>
              <a:rPr lang="en-US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class is in progress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60378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nb-NO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Avoide</a:t>
            </a:r>
            <a:r>
              <a:rPr lang="nb-NO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say Salam </a:t>
            </a:r>
          </a:p>
          <a:p>
            <a:pPr algn="l">
              <a:buFont typeface="Arial" pitchFamily="34" charset="0"/>
              <a:buChar char="•"/>
            </a:pPr>
            <a:r>
              <a:rPr lang="nb-NO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take a seat where it does not disturb rest of the class</a:t>
            </a:r>
          </a:p>
          <a:p>
            <a:pPr algn="l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57725"/>
            <a:ext cx="2643174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6286512" cy="972724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bg1"/>
                </a:solidFill>
                <a:latin typeface="Algerian" pitchFamily="82" charset="0"/>
              </a:rPr>
              <a:t>During the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6050" y="1714488"/>
            <a:ext cx="6357950" cy="457203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nb-NO" sz="2400" u="sng" dirty="0" smtClean="0"/>
              <a:t> Signs of good students :</a:t>
            </a:r>
          </a:p>
          <a:p>
            <a:pPr algn="l">
              <a:buFont typeface="Arial" pitchFamily="34" charset="0"/>
              <a:buChar char="•"/>
            </a:pP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do not eat or drink</a:t>
            </a:r>
          </a:p>
          <a:p>
            <a:pPr algn="l">
              <a:buFont typeface="Arial" pitchFamily="34" charset="0"/>
              <a:buChar char="•"/>
            </a:pP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they have a question during the tafseer, they write it down and keep it with them. </a:t>
            </a:r>
          </a:p>
          <a:p>
            <a:pPr algn="l">
              <a:buFont typeface="Arial" pitchFamily="34" charset="0"/>
              <a:buChar char="•"/>
            </a:pP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Avoide non relevant questions</a:t>
            </a:r>
          </a:p>
          <a:p>
            <a:pPr algn="l">
              <a:buFont typeface="Arial" pitchFamily="34" charset="0"/>
              <a:buChar char="•"/>
            </a:pP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they have to leave the class before it ends, they try to sit where it will not disturb rest of the class</a:t>
            </a:r>
          </a:p>
          <a:p>
            <a:pPr algn="l">
              <a:buFont typeface="Arial" pitchFamily="34" charset="0"/>
              <a:buChar char="•"/>
            </a:pP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wants to absorve Quran that is why they do not think of Dunya or chat with other students. </a:t>
            </a:r>
          </a:p>
          <a:p>
            <a:pPr algn="l">
              <a:buFont typeface="Arial" pitchFamily="34" charset="0"/>
              <a:buChar char="•"/>
            </a:pP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nb-N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notes</a:t>
            </a:r>
          </a:p>
          <a:p>
            <a:pPr algn="l"/>
            <a:endParaRPr lang="nb-N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4925"/>
            <a:ext cx="2643174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00364" y="0"/>
            <a:ext cx="5105400" cy="15442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Student responsibilities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6050" y="1928802"/>
            <a:ext cx="6143668" cy="464347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are expected to show a polite and respectful attitude towards other students and school staff. 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are expected to be honest. 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Foul language will not be tolerated.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must not litter or deface school   property.</a:t>
            </a:r>
          </a:p>
          <a:p>
            <a:pPr lvl="0" algn="l">
              <a:buFont typeface="Arial" pitchFamily="34" charset="0"/>
              <a:buChar char="•"/>
            </a:pP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ready for next section when Labbaik plays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0150"/>
            <a:ext cx="264317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7554" y="214290"/>
            <a:ext cx="5105400" cy="1928826"/>
          </a:xfrm>
        </p:spPr>
        <p:txBody>
          <a:bodyPr/>
          <a:lstStyle/>
          <a:p>
            <a:pPr algn="ctr"/>
            <a:r>
              <a:rPr lang="nb-NO" sz="3600" dirty="0" smtClean="0">
                <a:solidFill>
                  <a:schemeClr val="bg1"/>
                </a:solidFill>
                <a:latin typeface="Algerian" pitchFamily="82" charset="0"/>
              </a:rPr>
              <a:t>Students BEHAVIOR TO  </a:t>
            </a:r>
            <a:r>
              <a:rPr lang="nb-NO" sz="3600" dirty="0" err="1" smtClean="0">
                <a:solidFill>
                  <a:schemeClr val="bg1"/>
                </a:solidFill>
                <a:latin typeface="Algerian" pitchFamily="82" charset="0"/>
              </a:rPr>
              <a:t>teacher</a:t>
            </a:r>
            <a:r>
              <a:rPr lang="nb-NO" sz="3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6286512" cy="35719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 full credit to teacher and consider her to be a master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Show utmost respect to teacher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Listen carefully and follow 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patient 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humble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Ask for permission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offer anything to </a:t>
            </a:r>
            <a:r>
              <a:rPr lang="nb-NO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nb-NO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 on </a:t>
            </a:r>
            <a:r>
              <a:rPr lang="nb-NO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</a:t>
            </a: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interupt while teacher is talking </a:t>
            </a:r>
          </a:p>
          <a:p>
            <a:pPr algn="l">
              <a:buFont typeface="Arial" pitchFamily="34" charset="0"/>
              <a:buChar char="•"/>
            </a:pPr>
            <a:endParaRPr lang="nb-NO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214678" y="6500834"/>
            <a:ext cx="2500330" cy="214314"/>
          </a:xfrm>
        </p:spPr>
        <p:txBody>
          <a:bodyPr/>
          <a:lstStyle/>
          <a:p>
            <a:r>
              <a:rPr kumimoji="0" lang="en-US" dirty="0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64317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sz="1800" dirty="0" smtClean="0">
                <a:solidFill>
                  <a:schemeClr val="bg1"/>
                </a:solidFill>
              </a:rPr>
              <a:t>IMAAM </a:t>
            </a:r>
            <a:r>
              <a:rPr lang="nb-NO" sz="1800" dirty="0" err="1" smtClean="0">
                <a:solidFill>
                  <a:schemeClr val="bg1"/>
                </a:solidFill>
              </a:rPr>
              <a:t>Mujahid</a:t>
            </a:r>
            <a:r>
              <a:rPr lang="nb-NO" sz="1800" dirty="0" smtClean="0">
                <a:solidFill>
                  <a:schemeClr val="bg1"/>
                </a:solidFill>
              </a:rPr>
              <a:t> said:</a:t>
            </a:r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2000" dirty="0" smtClean="0">
                <a:solidFill>
                  <a:schemeClr val="bg1"/>
                </a:solidFill>
              </a:rPr>
              <a:t/>
            </a:r>
            <a:br>
              <a:rPr lang="nb-NO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  <a:latin typeface="Blackadder ITC" pitchFamily="82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Blackadder ITC" pitchFamily="82" charset="0"/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746656"/>
          </a:xfrm>
        </p:spPr>
        <p:txBody>
          <a:bodyPr>
            <a:noAutofit/>
          </a:bodyPr>
          <a:lstStyle/>
          <a:p>
            <a:pPr algn="ctr"/>
            <a:r>
              <a:rPr lang="nb-N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will never be</a:t>
            </a:r>
            <a:br>
              <a:rPr lang="nb-N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gained by one who is shy or one who is arrogant.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rgbClr val="FFFFFF"/>
                </a:solidFill>
              </a:rPr>
              <a:t>www.nurulquran.com</a:t>
            </a:r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7"/>
            <a:ext cx="264317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C:\Documents and Settings\Administrator\My Documents\NQ\NQ office work\NQ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81088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bg1"/>
                </a:solidFill>
                <a:latin typeface="Algerian" pitchFamily="82" charset="0"/>
              </a:rPr>
              <a:t>Attiquetes  of knowledge 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86050" y="2071678"/>
            <a:ext cx="6215106" cy="44291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b-NO" u="sng" dirty="0" smtClean="0"/>
              <a:t>Knowledge will not enter your heart before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you clean it for 4 </a:t>
            </a:r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Jealousy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off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 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arrogance towards others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endParaRPr lang="nb-NO" dirty="0" smtClean="0"/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Clear your intentions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Give time 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Be patient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Take benifit of your age and skills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Do not eat much before class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Give rest to your body and your ”nafs”</a:t>
            </a:r>
          </a:p>
          <a:p>
            <a:pPr algn="l">
              <a:buFont typeface="Arial" pitchFamily="34" charset="0"/>
              <a:buChar char="•"/>
            </a:pPr>
            <a:r>
              <a:rPr lang="nb-NO" dirty="0" smtClean="0"/>
              <a:t> Be among students who also go with you in class</a:t>
            </a:r>
          </a:p>
          <a:p>
            <a:endParaRPr lang="nb-NO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www.nurulquran.com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264315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7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:\Documents and Settings\Administrator\My Documents\NQ\NQ office work\NQ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429396"/>
            <a:ext cx="71438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455</TotalTime>
  <Words>477</Words>
  <Application>Microsoft Office PowerPoint</Application>
  <PresentationFormat>Skjermfremvisning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Opulent</vt:lpstr>
      <vt:lpstr>Welcome to NurulQuran</vt:lpstr>
      <vt:lpstr>Check list   before you come  </vt:lpstr>
      <vt:lpstr>before  entering the class</vt:lpstr>
      <vt:lpstr>Entering when  class is in progress</vt:lpstr>
      <vt:lpstr>During the lecture</vt:lpstr>
      <vt:lpstr>Student responsibilities</vt:lpstr>
      <vt:lpstr>Students BEHAVIOR TO  teacher </vt:lpstr>
      <vt:lpstr>IMAAM Mujahid said:   </vt:lpstr>
      <vt:lpstr>Attiquetes  of knowledge </vt:lpstr>
      <vt:lpstr>grupping</vt:lpstr>
      <vt:lpstr>after the class</vt:lpstr>
      <vt:lpstr>May Allah swt makes this class easy for all of us and take banefit out of it as much as possible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NurulQuran</dc:title>
  <dc:creator>navn</dc:creator>
  <cp:lastModifiedBy>sadaf</cp:lastModifiedBy>
  <cp:revision>43</cp:revision>
  <dcterms:created xsi:type="dcterms:W3CDTF">2011-03-23T00:17:35Z</dcterms:created>
  <dcterms:modified xsi:type="dcterms:W3CDTF">2012-08-13T17:14:20Z</dcterms:modified>
</cp:coreProperties>
</file>