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7"/>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9C2B10-9A80-4C15-A4E2-5289B100CEC2}" type="datetimeFigureOut">
              <a:rPr lang="en-US" smtClean="0"/>
              <a:pPr/>
              <a:t>5/21/2016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5A04E-48CB-45EC-87D1-D1619641C6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45A04E-48CB-45EC-87D1-D1619641C6B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908CEE-A7F2-44B0-BA8F-2E823D9DA332}" type="datetimeFigureOut">
              <a:rPr lang="en-US" smtClean="0"/>
              <a:pPr/>
              <a:t>5/21/2016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FC43FC-D8C8-42AB-83AB-EC9C7EC9F9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08CEE-A7F2-44B0-BA8F-2E823D9DA332}"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43FC-D8C8-42AB-83AB-EC9C7EC9F9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08CEE-A7F2-44B0-BA8F-2E823D9DA332}"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43FC-D8C8-42AB-83AB-EC9C7EC9F9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08CEE-A7F2-44B0-BA8F-2E823D9DA332}"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43FC-D8C8-42AB-83AB-EC9C7EC9F9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908CEE-A7F2-44B0-BA8F-2E823D9DA332}"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43FC-D8C8-42AB-83AB-EC9C7EC9F9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908CEE-A7F2-44B0-BA8F-2E823D9DA332}" type="datetimeFigureOut">
              <a:rPr lang="en-US" smtClean="0"/>
              <a:pPr/>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C43FC-D8C8-42AB-83AB-EC9C7EC9F9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908CEE-A7F2-44B0-BA8F-2E823D9DA332}" type="datetimeFigureOut">
              <a:rPr lang="en-US" smtClean="0"/>
              <a:pPr/>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C43FC-D8C8-42AB-83AB-EC9C7EC9F9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908CEE-A7F2-44B0-BA8F-2E823D9DA332}" type="datetimeFigureOut">
              <a:rPr lang="en-US" smtClean="0"/>
              <a:pPr/>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C43FC-D8C8-42AB-83AB-EC9C7EC9F9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08CEE-A7F2-44B0-BA8F-2E823D9DA332}" type="datetimeFigureOut">
              <a:rPr lang="en-US" smtClean="0"/>
              <a:pPr/>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C43FC-D8C8-42AB-83AB-EC9C7EC9F9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908CEE-A7F2-44B0-BA8F-2E823D9DA332}" type="datetimeFigureOut">
              <a:rPr lang="en-US" smtClean="0"/>
              <a:pPr/>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C43FC-D8C8-42AB-83AB-EC9C7EC9F9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908CEE-A7F2-44B0-BA8F-2E823D9DA332}" type="datetimeFigureOut">
              <a:rPr lang="en-US" smtClean="0"/>
              <a:pPr/>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FFC43FC-D8C8-42AB-83AB-EC9C7EC9F92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908CEE-A7F2-44B0-BA8F-2E823D9DA332}" type="datetimeFigureOut">
              <a:rPr lang="en-US" smtClean="0"/>
              <a:pPr/>
              <a:t>5/21/2016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FC43FC-D8C8-42AB-83AB-EC9C7EC9F92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bismillah_by_sanzcloudz-d658cyb.jpg"/>
          <p:cNvPicPr>
            <a:picLocks noChangeAspect="1"/>
          </p:cNvPicPr>
          <p:nvPr/>
        </p:nvPicPr>
        <p:blipFill>
          <a:blip r:embed="rId2"/>
          <a:stretch>
            <a:fillRect/>
          </a:stretch>
        </p:blipFill>
        <p:spPr>
          <a:xfrm>
            <a:off x="0" y="857250"/>
            <a:ext cx="9144000" cy="6000750"/>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7200" b="1" i="1" dirty="0" smtClean="0"/>
              <a:t>Surah Al-</a:t>
            </a:r>
            <a:r>
              <a:rPr lang="en-US" sz="7200" b="1" i="1" dirty="0" err="1" smtClean="0"/>
              <a:t>A’Araf</a:t>
            </a:r>
            <a:endParaRPr lang="en-US" sz="7200" b="1" i="1" dirty="0"/>
          </a:p>
        </p:txBody>
      </p:sp>
      <p:pic>
        <p:nvPicPr>
          <p:cNvPr id="5" name="Content Placeholder 4" descr="7_176.png"/>
          <p:cNvPicPr>
            <a:picLocks noGrp="1" noChangeAspect="1"/>
          </p:cNvPicPr>
          <p:nvPr>
            <p:ph idx="1"/>
          </p:nvPr>
        </p:nvPicPr>
        <p:blipFill>
          <a:blip r:embed="rId3"/>
          <a:stretch>
            <a:fillRect/>
          </a:stretch>
        </p:blipFill>
        <p:spPr>
          <a:xfrm>
            <a:off x="381000" y="2133600"/>
            <a:ext cx="8305800" cy="35814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b="1" i="1" dirty="0" smtClean="0"/>
              <a:t>Translation</a:t>
            </a:r>
            <a:endParaRPr lang="en-US" sz="7200" b="1" i="1" dirty="0"/>
          </a:p>
        </p:txBody>
      </p:sp>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“And if We had willed, We would have lifted him on  account of Our Signs, but he, clung to the earth and followed his desires, then his condition is like a dog, if you attack him, he brings his tongue out and if you leave him, he brings his tongue out. This is the condition of those who belied Our Signs. So you recount them the admonition haply they may ponder.”</a:t>
            </a:r>
          </a:p>
          <a:p>
            <a:pPr algn="ctr">
              <a:buNone/>
            </a:pPr>
            <a:r>
              <a:rPr lang="en-US" sz="2800" dirty="0" smtClean="0">
                <a:latin typeface="Times New Roman" pitchFamily="18" charset="0"/>
                <a:cs typeface="Times New Roman" pitchFamily="18" charset="0"/>
              </a:rPr>
              <a:t>(7:176)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2212848" cy="1582621"/>
          </a:xfrm>
        </p:spPr>
        <p:txBody>
          <a:bodyPr>
            <a:normAutofit/>
          </a:bodyPr>
          <a:lstStyle/>
          <a:p>
            <a:pPr algn="ctr"/>
            <a:r>
              <a:rPr lang="en-US" sz="2800" dirty="0" smtClean="0"/>
              <a:t>Greedy Dog</a:t>
            </a:r>
            <a:endParaRPr lang="en-US" sz="2800" b="1" dirty="0"/>
          </a:p>
        </p:txBody>
      </p:sp>
      <p:sp>
        <p:nvSpPr>
          <p:cNvPr id="5" name="Text Placeholder 4"/>
          <p:cNvSpPr>
            <a:spLocks noGrp="1"/>
          </p:cNvSpPr>
          <p:nvPr>
            <p:ph type="body" sz="half" idx="2"/>
          </p:nvPr>
        </p:nvSpPr>
        <p:spPr>
          <a:xfrm>
            <a:off x="609600" y="2209800"/>
            <a:ext cx="2209800" cy="2179320"/>
          </a:xfrm>
        </p:spPr>
        <p:txBody>
          <a:bodyPr>
            <a:noAutofit/>
          </a:bodyPr>
          <a:lstStyle/>
          <a:p>
            <a:r>
              <a:rPr lang="en-US" sz="2000" dirty="0" smtClean="0">
                <a:solidFill>
                  <a:schemeClr val="tx1">
                    <a:lumMod val="95000"/>
                    <a:lumOff val="5000"/>
                  </a:schemeClr>
                </a:solidFill>
                <a:latin typeface="Times New Roman" pitchFamily="18" charset="0"/>
                <a:cs typeface="Times New Roman" pitchFamily="18" charset="0"/>
              </a:rPr>
              <a:t>Dog is symbol of greediness. It wants to eat even it had fulfill its belly. The picture showing a dog looking its own reflection at stream. It had bone in mouth but while looking at stream it thought of another dog with bone in mouth. It’s just because of its endless greediness.</a:t>
            </a:r>
            <a:endParaRPr lang="en-US" sz="2000" dirty="0">
              <a:solidFill>
                <a:schemeClr val="tx1">
                  <a:lumMod val="95000"/>
                  <a:lumOff val="5000"/>
                </a:schemeClr>
              </a:solidFill>
              <a:latin typeface="Times New Roman" pitchFamily="18" charset="0"/>
              <a:cs typeface="Times New Roman" pitchFamily="18" charset="0"/>
            </a:endParaRPr>
          </a:p>
        </p:txBody>
      </p:sp>
      <p:pic>
        <p:nvPicPr>
          <p:cNvPr id="6" name="Picture Placeholder 5" descr="images.jpg"/>
          <p:cNvPicPr>
            <a:picLocks noGrp="1" noChangeAspect="1"/>
          </p:cNvPicPr>
          <p:nvPr>
            <p:ph type="pic" idx="1"/>
          </p:nvPr>
        </p:nvPicPr>
        <p:blipFill>
          <a:blip r:embed="rId3"/>
          <a:srcRect t="3682" b="3682"/>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2212848" cy="1582621"/>
          </a:xfrm>
        </p:spPr>
        <p:txBody>
          <a:bodyPr>
            <a:normAutofit/>
          </a:bodyPr>
          <a:lstStyle/>
          <a:p>
            <a:pPr algn="ctr"/>
            <a:r>
              <a:rPr lang="en-US" sz="3200" dirty="0" smtClean="0"/>
              <a:t>Man In Endless Desires</a:t>
            </a:r>
            <a:endParaRPr lang="en-US" sz="3200" dirty="0"/>
          </a:p>
        </p:txBody>
      </p:sp>
      <p:sp>
        <p:nvSpPr>
          <p:cNvPr id="3" name="Text Placeholder 2"/>
          <p:cNvSpPr>
            <a:spLocks noGrp="1"/>
          </p:cNvSpPr>
          <p:nvPr>
            <p:ph type="body" sz="half" idx="2"/>
          </p:nvPr>
        </p:nvSpPr>
        <p:spPr>
          <a:xfrm>
            <a:off x="609600" y="1752600"/>
            <a:ext cx="2209800" cy="2179320"/>
          </a:xfrm>
        </p:spPr>
        <p:txBody>
          <a:bodyPr>
            <a:noAutofit/>
          </a:bodyPr>
          <a:lstStyle/>
          <a:p>
            <a:r>
              <a:rPr lang="en-US" sz="2000" dirty="0" smtClean="0">
                <a:latin typeface="Times New Roman" pitchFamily="18" charset="0"/>
                <a:cs typeface="Times New Roman" pitchFamily="18" charset="0"/>
              </a:rPr>
              <a:t>Same like that dog man have endless desires as he wants more and more. Human being always runs after world and forgets real purpose of life. Allah SWT resembled this type of man with dog and said Nabi SAW to share this incident with people so may they ponder upon that… </a:t>
            </a:r>
            <a:endParaRPr lang="en-US" sz="2000" dirty="0">
              <a:latin typeface="Times New Roman" pitchFamily="18" charset="0"/>
              <a:cs typeface="Times New Roman" pitchFamily="18" charset="0"/>
            </a:endParaRPr>
          </a:p>
        </p:txBody>
      </p:sp>
      <p:pic>
        <p:nvPicPr>
          <p:cNvPr id="5" name="Picture Placeholder 4" descr="images (1).jpg"/>
          <p:cNvPicPr>
            <a:picLocks noGrp="1" noChangeAspect="1"/>
          </p:cNvPicPr>
          <p:nvPr>
            <p:ph type="pic" idx="1"/>
          </p:nvPr>
        </p:nvPicPr>
        <p:blipFill>
          <a:blip r:embed="rId3"/>
          <a:srcRect l="17923" r="17923"/>
          <a:stretch>
            <a:fillRect/>
          </a:stretch>
        </p:blipFill>
        <p:spPr>
          <a:xfrm rot="420000">
            <a:off x="3345707" y="1195400"/>
            <a:ext cx="4851978" cy="3931920"/>
          </a:xfrm>
        </p:spPr>
      </p:pic>
      <p:sp>
        <p:nvSpPr>
          <p:cNvPr id="6" name="TextBox 5"/>
          <p:cNvSpPr txBox="1"/>
          <p:nvPr/>
        </p:nvSpPr>
        <p:spPr>
          <a:xfrm>
            <a:off x="3276600" y="5410200"/>
            <a:ext cx="4724400" cy="400110"/>
          </a:xfrm>
          <a:prstGeom prst="rect">
            <a:avLst/>
          </a:prstGeom>
          <a:noFill/>
        </p:spPr>
        <p:txBody>
          <a:bodyPr wrap="square" rtlCol="0">
            <a:spAutoFit/>
          </a:bodyPr>
          <a:lstStyle/>
          <a:p>
            <a:pPr algn="ctr"/>
            <a:r>
              <a:rPr lang="en-US" sz="2000" dirty="0" err="1" smtClean="0">
                <a:latin typeface="Times New Roman" pitchFamily="18" charset="0"/>
                <a:cs typeface="Times New Roman" pitchFamily="18" charset="0"/>
              </a:rPr>
              <a:t>Allahumma</a:t>
            </a:r>
            <a:r>
              <a:rPr lang="en-US" sz="2000" dirty="0" smtClean="0">
                <a:latin typeface="Times New Roman" pitchFamily="18" charset="0"/>
                <a:cs typeface="Times New Roman" pitchFamily="18" charset="0"/>
              </a:rPr>
              <a:t> La </a:t>
            </a:r>
            <a:r>
              <a:rPr lang="en-US" sz="2000" dirty="0" err="1" smtClean="0">
                <a:latin typeface="Times New Roman" pitchFamily="18" charset="0"/>
                <a:cs typeface="Times New Roman" pitchFamily="18" charset="0"/>
              </a:rPr>
              <a:t>Taj’alna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Minhum</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1295400"/>
            <a:ext cx="8229600" cy="1085088"/>
          </a:xfrm>
        </p:spPr>
        <p:txBody>
          <a:bodyPr>
            <a:noAutofit/>
          </a:bodyPr>
          <a:lstStyle/>
          <a:p>
            <a:r>
              <a:rPr lang="ar-AE" sz="3600" b="1" dirty="0" smtClean="0"/>
              <a:t>"‏اللهم إني أسألك حبك، وحب من يحبك، والعمل الذي يبلغني حبك، اللهم اجعل حبك أحب إلى من نفسي، وأهلي، ومن الماء البارد‏"الترمذي</a:t>
            </a:r>
            <a:endParaRPr lang="en-US" sz="3600" b="1" dirty="0"/>
          </a:p>
        </p:txBody>
      </p:sp>
      <p:pic>
        <p:nvPicPr>
          <p:cNvPr id="7" name="Content Placeholder 6" descr="11378602_962292520489439_1012487952_n.jpg"/>
          <p:cNvPicPr>
            <a:picLocks noGrp="1" noChangeAspect="1"/>
          </p:cNvPicPr>
          <p:nvPr>
            <p:ph idx="1"/>
          </p:nvPr>
        </p:nvPicPr>
        <p:blipFill>
          <a:blip r:embed="rId3"/>
          <a:stretch>
            <a:fillRect/>
          </a:stretch>
        </p:blipFill>
        <p:spPr>
          <a:xfrm>
            <a:off x="609600" y="2590800"/>
            <a:ext cx="7848600" cy="3429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Created By: </a:t>
            </a:r>
            <a:r>
              <a:rPr lang="en-US" sz="6000" b="1" dirty="0" err="1" smtClean="0"/>
              <a:t>Naila</a:t>
            </a:r>
            <a:r>
              <a:rPr lang="en-US" sz="6000" b="1" dirty="0" smtClean="0"/>
              <a:t> </a:t>
            </a:r>
            <a:r>
              <a:rPr lang="en-US" sz="6000" b="1" dirty="0" err="1" smtClean="0"/>
              <a:t>Kayani</a:t>
            </a:r>
            <a:endParaRPr lang="en-US" sz="6000" b="1" dirty="0"/>
          </a:p>
        </p:txBody>
      </p:sp>
      <p:pic>
        <p:nvPicPr>
          <p:cNvPr id="6" name="Content Placeholder 5" descr="download (1).jpg"/>
          <p:cNvPicPr>
            <a:picLocks noGrp="1" noChangeAspect="1"/>
          </p:cNvPicPr>
          <p:nvPr>
            <p:ph idx="1"/>
          </p:nvPr>
        </p:nvPicPr>
        <p:blipFill>
          <a:blip r:embed="rId3"/>
          <a:stretch>
            <a:fillRect/>
          </a:stretch>
        </p:blipFill>
        <p:spPr>
          <a:xfrm>
            <a:off x="838201" y="2057400"/>
            <a:ext cx="7239000" cy="4038599"/>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TotalTime>
  <Words>248</Words>
  <Application>Microsoft Office PowerPoint</Application>
  <PresentationFormat>On-screen Show (4:3)</PresentationFormat>
  <Paragraphs>12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Slide 1</vt:lpstr>
      <vt:lpstr>Surah Al-A’Araf</vt:lpstr>
      <vt:lpstr>Translation</vt:lpstr>
      <vt:lpstr>Greedy Dog</vt:lpstr>
      <vt:lpstr>Man In Endless Desires</vt:lpstr>
      <vt:lpstr>"‏اللهم إني أسألك حبك، وحب من يحبك، والعمل الذي يبلغني حبك، اللهم اجعل حبك أحب إلى من نفسي، وأهلي، ومن الماء البارد‏"الترمذي</vt:lpstr>
      <vt:lpstr>Created By: Naila Kayani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pavilion</dc:creator>
  <cp:lastModifiedBy>hp pavilion</cp:lastModifiedBy>
  <cp:revision>16</cp:revision>
  <dcterms:created xsi:type="dcterms:W3CDTF">2016-05-20T13:26:21Z</dcterms:created>
  <dcterms:modified xsi:type="dcterms:W3CDTF">2016-05-21T11:58:15Z</dcterms:modified>
</cp:coreProperties>
</file>