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77D8A-89FE-4591-B926-960E81A92760}" type="datetimeFigureOut">
              <a:rPr lang="en-US" smtClean="0"/>
              <a:t>11/30/2013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7FAF6-5327-4362-A73B-A0A17715F38A}" type="slidenum">
              <a:rPr lang="en-US" smtClean="0"/>
              <a:t>‹#›</a:t>
            </a:fld>
            <a:endParaRPr lang="en-US"/>
          </a:p>
        </p:txBody>
      </p:sp>
    </p:spTree>
    <p:extLst>
      <p:ext uri="{BB962C8B-B14F-4D97-AF65-F5344CB8AC3E}">
        <p14:creationId xmlns:p14="http://schemas.microsoft.com/office/powerpoint/2010/main" val="75938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7FAF6-5327-4362-A73B-A0A17715F38A}" type="slidenum">
              <a:rPr lang="en-US" smtClean="0"/>
              <a:t>1</a:t>
            </a:fld>
            <a:endParaRPr lang="en-US"/>
          </a:p>
        </p:txBody>
      </p:sp>
    </p:spTree>
    <p:extLst>
      <p:ext uri="{BB962C8B-B14F-4D97-AF65-F5344CB8AC3E}">
        <p14:creationId xmlns:p14="http://schemas.microsoft.com/office/powerpoint/2010/main" val="293472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7FAF6-5327-4362-A73B-A0A17715F38A}" type="slidenum">
              <a:rPr lang="en-US" smtClean="0"/>
              <a:t>2</a:t>
            </a:fld>
            <a:endParaRPr lang="en-US"/>
          </a:p>
        </p:txBody>
      </p:sp>
    </p:spTree>
    <p:extLst>
      <p:ext uri="{BB962C8B-B14F-4D97-AF65-F5344CB8AC3E}">
        <p14:creationId xmlns:p14="http://schemas.microsoft.com/office/powerpoint/2010/main" val="270128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7FAF6-5327-4362-A73B-A0A17715F38A}" type="slidenum">
              <a:rPr lang="en-US" smtClean="0"/>
              <a:t>3</a:t>
            </a:fld>
            <a:endParaRPr lang="en-US"/>
          </a:p>
        </p:txBody>
      </p:sp>
    </p:spTree>
    <p:extLst>
      <p:ext uri="{BB962C8B-B14F-4D97-AF65-F5344CB8AC3E}">
        <p14:creationId xmlns:p14="http://schemas.microsoft.com/office/powerpoint/2010/main" val="45740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7FAF6-5327-4362-A73B-A0A17715F38A}" type="slidenum">
              <a:rPr lang="en-US" smtClean="0"/>
              <a:t>4</a:t>
            </a:fld>
            <a:endParaRPr lang="en-US"/>
          </a:p>
        </p:txBody>
      </p:sp>
    </p:spTree>
    <p:extLst>
      <p:ext uri="{BB962C8B-B14F-4D97-AF65-F5344CB8AC3E}">
        <p14:creationId xmlns:p14="http://schemas.microsoft.com/office/powerpoint/2010/main" val="30715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87FAF6-5327-4362-A73B-A0A17715F38A}" type="slidenum">
              <a:rPr lang="en-US" smtClean="0"/>
              <a:t>5</a:t>
            </a:fld>
            <a:endParaRPr lang="en-US"/>
          </a:p>
        </p:txBody>
      </p:sp>
    </p:spTree>
    <p:extLst>
      <p:ext uri="{BB962C8B-B14F-4D97-AF65-F5344CB8AC3E}">
        <p14:creationId xmlns:p14="http://schemas.microsoft.com/office/powerpoint/2010/main" val="257922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32068-8039-4138-8163-F06732AD933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2068-8039-4138-8163-F06732AD933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2068-8039-4138-8163-F06732AD933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2068-8039-4138-8163-F06732AD933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32068-8039-4138-8163-F06732AD933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D32068-8039-4138-8163-F06732AD933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32068-8039-4138-8163-F06732AD933A}" type="datetimeFigureOut">
              <a:rPr lang="en-US" smtClean="0"/>
              <a:t>11/30/2013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32068-8039-4138-8163-F06732AD933A}" type="datetimeFigureOut">
              <a:rPr lang="en-US" smtClean="0"/>
              <a:t>11/30/2013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32068-8039-4138-8163-F06732AD933A}" type="datetimeFigureOut">
              <a:rPr lang="en-US" smtClean="0"/>
              <a:t>11/30/2013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2068-8039-4138-8163-F06732AD933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F55D2-5B3C-4792-A272-3CD58E16D1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2068-8039-4138-8163-F06732AD933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F55D2-5B3C-4792-A272-3CD58E16D175}"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2000">
              <a:schemeClr val="bg2">
                <a:shade val="88000"/>
                <a:hueMod val="96000"/>
                <a:satMod val="120000"/>
                <a:lumMod val="74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F9D32068-8039-4138-8163-F06732AD933A}" type="datetimeFigureOut">
              <a:rPr lang="en-US" smtClean="0"/>
              <a:t>11/30/2013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843F55D2-5B3C-4792-A272-3CD58E16D175}"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6294120" cy="838200"/>
          </a:xfrm>
        </p:spPr>
        <p:txBody>
          <a:bodyPr/>
          <a:lstStyle/>
          <a:p>
            <a:r>
              <a:rPr lang="en-US" sz="6600" dirty="0" err="1" smtClean="0">
                <a:latin typeface="Berlin Sans FB" panose="020E0602020502020306" pitchFamily="34" charset="0"/>
              </a:rPr>
              <a:t>Ayaat</a:t>
            </a:r>
            <a:r>
              <a:rPr lang="en-US" sz="6600" dirty="0" smtClean="0">
                <a:latin typeface="Berlin Sans FB" panose="020E0602020502020306" pitchFamily="34" charset="0"/>
              </a:rPr>
              <a:t> - e - Birr</a:t>
            </a:r>
            <a:endParaRPr lang="en-US" sz="6600" dirty="0">
              <a:latin typeface="Berlin Sans FB" panose="020E0602020502020306" pitchFamily="34" charset="0"/>
            </a:endParaRPr>
          </a:p>
        </p:txBody>
      </p:sp>
      <p:sp>
        <p:nvSpPr>
          <p:cNvPr id="3" name="Subtitle 2"/>
          <p:cNvSpPr>
            <a:spLocks noGrp="1"/>
          </p:cNvSpPr>
          <p:nvPr>
            <p:ph type="subTitle" idx="1"/>
          </p:nvPr>
        </p:nvSpPr>
        <p:spPr>
          <a:xfrm>
            <a:off x="1009442" y="762000"/>
            <a:ext cx="7117180" cy="4876800"/>
          </a:xfrm>
        </p:spPr>
        <p:txBody>
          <a:bodyPr/>
          <a:lstStyle/>
          <a:p>
            <a:r>
              <a:rPr lang="en-US" dirty="0" smtClean="0">
                <a:solidFill>
                  <a:schemeClr val="bg1"/>
                </a:solidFill>
              </a:rPr>
              <a:t>(Surah </a:t>
            </a:r>
            <a:r>
              <a:rPr lang="en-US" dirty="0" err="1" smtClean="0">
                <a:solidFill>
                  <a:schemeClr val="bg1"/>
                </a:solidFill>
              </a:rPr>
              <a:t>Baqarah</a:t>
            </a:r>
            <a:r>
              <a:rPr lang="en-US" dirty="0" smtClean="0">
                <a:solidFill>
                  <a:schemeClr val="bg1"/>
                </a:solidFill>
              </a:rPr>
              <a:t> :177)</a:t>
            </a:r>
          </a:p>
          <a:p>
            <a:r>
              <a:rPr lang="en-US" dirty="0">
                <a:solidFill>
                  <a:schemeClr val="bg1"/>
                </a:solidFill>
              </a:rPr>
              <a:t>Righteousness is not that you turn your faces toward the east or the west, but [true] righteousness is [in] one who believes in Allah, the Last Day, the angels, the Book, and the prophets and gives wealth, in spite of love for it, to relatives, orphans, the needy, the traveler, those who ask [for help], and for freeing slaves; [and who] establishes prayer and gives </a:t>
            </a:r>
            <a:r>
              <a:rPr lang="en-US" dirty="0" err="1">
                <a:solidFill>
                  <a:schemeClr val="bg1"/>
                </a:solidFill>
              </a:rPr>
              <a:t>zakah</a:t>
            </a:r>
            <a:r>
              <a:rPr lang="en-US" dirty="0">
                <a:solidFill>
                  <a:schemeClr val="bg1"/>
                </a:solidFill>
              </a:rPr>
              <a:t>; [those who] fulfill their promise when they promise; and [those who] are patient in poverty and hardship and during battle. Those are the ones who have been true, and it is those who are the righteous.</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52400"/>
            <a:ext cx="1722232" cy="1111250"/>
          </a:xfrm>
          <a:prstGeom prst="rect">
            <a:avLst/>
          </a:prstGeom>
        </p:spPr>
      </p:pic>
    </p:spTree>
    <p:extLst>
      <p:ext uri="{BB962C8B-B14F-4D97-AF65-F5344CB8AC3E}">
        <p14:creationId xmlns:p14="http://schemas.microsoft.com/office/powerpoint/2010/main" val="244015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14600"/>
            <a:ext cx="7125113" cy="2743200"/>
          </a:xfrm>
        </p:spPr>
        <p:txBody>
          <a:bodyPr/>
          <a:lstStyle/>
          <a:p>
            <a:r>
              <a:rPr lang="en-US" dirty="0" smtClean="0"/>
              <a:t>Love of Allah in </a:t>
            </a:r>
            <a:r>
              <a:rPr lang="en-US" dirty="0" err="1" smtClean="0"/>
              <a:t>Momin’s</a:t>
            </a:r>
            <a:r>
              <a:rPr lang="en-US" dirty="0" smtClean="0"/>
              <a:t> heart sprouts with the knowledge from Quran and Hadith.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28600"/>
            <a:ext cx="2770777" cy="2079625"/>
          </a:xfrm>
        </p:spPr>
      </p:pic>
      <p:cxnSp>
        <p:nvCxnSpPr>
          <p:cNvPr id="6" name="Straight Arrow Connector 5"/>
          <p:cNvCxnSpPr/>
          <p:nvPr/>
        </p:nvCxnSpPr>
        <p:spPr>
          <a:xfrm flipV="1">
            <a:off x="2057400" y="932765"/>
            <a:ext cx="1600200" cy="277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3744" y="651164"/>
            <a:ext cx="2604655" cy="369332"/>
          </a:xfrm>
          <a:prstGeom prst="rect">
            <a:avLst/>
          </a:prstGeom>
          <a:noFill/>
        </p:spPr>
        <p:txBody>
          <a:bodyPr wrap="square" rtlCol="0">
            <a:spAutoFit/>
          </a:bodyPr>
          <a:lstStyle/>
          <a:p>
            <a:r>
              <a:rPr lang="en-US" dirty="0" smtClean="0"/>
              <a:t>Seed : Love of Allah</a:t>
            </a:r>
            <a:endParaRPr lang="en-US" dirty="0"/>
          </a:p>
        </p:txBody>
      </p:sp>
      <p:cxnSp>
        <p:nvCxnSpPr>
          <p:cNvPr id="9" name="Straight Arrow Connector 8"/>
          <p:cNvCxnSpPr/>
          <p:nvPr/>
        </p:nvCxnSpPr>
        <p:spPr>
          <a:xfrm flipV="1">
            <a:off x="2098962" y="1371600"/>
            <a:ext cx="1648691"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88773" y="1209856"/>
            <a:ext cx="2362200" cy="381000"/>
          </a:xfrm>
          <a:prstGeom prst="rect">
            <a:avLst/>
          </a:prstGeom>
          <a:noFill/>
        </p:spPr>
        <p:txBody>
          <a:bodyPr wrap="square" rtlCol="0">
            <a:spAutoFit/>
          </a:bodyPr>
          <a:lstStyle/>
          <a:p>
            <a:r>
              <a:rPr lang="en-US" dirty="0" smtClean="0"/>
              <a:t>Soil: </a:t>
            </a:r>
            <a:r>
              <a:rPr lang="en-US" dirty="0" err="1" smtClean="0"/>
              <a:t>Momin’s</a:t>
            </a:r>
            <a:r>
              <a:rPr lang="en-US" dirty="0" smtClean="0"/>
              <a:t> Heart</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52400"/>
            <a:ext cx="2259330" cy="2667000"/>
          </a:xfrm>
          <a:prstGeom prst="rect">
            <a:avLst/>
          </a:prstGeom>
        </p:spPr>
      </p:pic>
      <p:cxnSp>
        <p:nvCxnSpPr>
          <p:cNvPr id="14" name="Straight Arrow Connector 13"/>
          <p:cNvCxnSpPr/>
          <p:nvPr/>
        </p:nvCxnSpPr>
        <p:spPr>
          <a:xfrm flipH="1">
            <a:off x="5334000" y="1295400"/>
            <a:ext cx="1905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6091" y="1676400"/>
            <a:ext cx="2008909" cy="923330"/>
          </a:xfrm>
          <a:prstGeom prst="rect">
            <a:avLst/>
          </a:prstGeom>
          <a:noFill/>
        </p:spPr>
        <p:txBody>
          <a:bodyPr wrap="square" rtlCol="0">
            <a:spAutoFit/>
          </a:bodyPr>
          <a:lstStyle/>
          <a:p>
            <a:r>
              <a:rPr lang="en-US" dirty="0" smtClean="0"/>
              <a:t>Water: “</a:t>
            </a:r>
            <a:r>
              <a:rPr lang="en-US" dirty="0" err="1" smtClean="0"/>
              <a:t>ilm</a:t>
            </a:r>
            <a:r>
              <a:rPr lang="en-US" dirty="0" smtClean="0"/>
              <a:t>” from Quran and Hadith</a:t>
            </a:r>
            <a:endParaRPr lang="en-US" dirty="0"/>
          </a:p>
        </p:txBody>
      </p:sp>
    </p:spTree>
    <p:extLst>
      <p:ext uri="{BB962C8B-B14F-4D97-AF65-F5344CB8AC3E}">
        <p14:creationId xmlns:p14="http://schemas.microsoft.com/office/powerpoint/2010/main" val="84173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81400"/>
            <a:ext cx="7125113" cy="2286000"/>
          </a:xfrm>
        </p:spPr>
        <p:txBody>
          <a:bodyPr/>
          <a:lstStyle/>
          <a:p>
            <a:r>
              <a:rPr lang="en-US" dirty="0" smtClean="0"/>
              <a:t>Increase in love for Allah, belief in </a:t>
            </a:r>
            <a:r>
              <a:rPr lang="en-US" dirty="0" err="1" smtClean="0"/>
              <a:t>Akhirah</a:t>
            </a:r>
            <a:r>
              <a:rPr lang="en-US" dirty="0" smtClean="0"/>
              <a:t>, Allah’s </a:t>
            </a:r>
            <a:r>
              <a:rPr lang="en-US" dirty="0" err="1" smtClean="0"/>
              <a:t>Rasools</a:t>
            </a:r>
            <a:r>
              <a:rPr lang="en-US" dirty="0" smtClean="0"/>
              <a:t>, Books and Angels , supports the growing righteousness.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1" y="304800"/>
            <a:ext cx="990599" cy="142129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0"/>
            <a:ext cx="3357562" cy="3452813"/>
          </a:xfrm>
          <a:prstGeom prst="rect">
            <a:avLst/>
          </a:prstGeom>
        </p:spPr>
      </p:pic>
      <p:cxnSp>
        <p:nvCxnSpPr>
          <p:cNvPr id="11" name="Straight Arrow Connector 10"/>
          <p:cNvCxnSpPr/>
          <p:nvPr/>
        </p:nvCxnSpPr>
        <p:spPr>
          <a:xfrm flipH="1">
            <a:off x="4419600" y="6858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48200" y="2667000"/>
            <a:ext cx="2286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62200" y="381000"/>
            <a:ext cx="2057400" cy="369332"/>
          </a:xfrm>
          <a:prstGeom prst="rect">
            <a:avLst/>
          </a:prstGeom>
          <a:noFill/>
        </p:spPr>
        <p:txBody>
          <a:bodyPr wrap="square" rtlCol="0">
            <a:spAutoFit/>
          </a:bodyPr>
          <a:lstStyle/>
          <a:p>
            <a:r>
              <a:rPr lang="en-US" dirty="0" smtClean="0"/>
              <a:t>Leaves : </a:t>
            </a:r>
            <a:r>
              <a:rPr lang="en-US" dirty="0" err="1" smtClean="0"/>
              <a:t>Akhlaq</a:t>
            </a:r>
            <a:endParaRPr lang="en-US" dirty="0"/>
          </a:p>
        </p:txBody>
      </p:sp>
      <p:sp>
        <p:nvSpPr>
          <p:cNvPr id="15" name="TextBox 14"/>
          <p:cNvSpPr txBox="1"/>
          <p:nvPr/>
        </p:nvSpPr>
        <p:spPr>
          <a:xfrm>
            <a:off x="2362200" y="2362200"/>
            <a:ext cx="2286000" cy="369332"/>
          </a:xfrm>
          <a:prstGeom prst="rect">
            <a:avLst/>
          </a:prstGeom>
          <a:noFill/>
        </p:spPr>
        <p:txBody>
          <a:bodyPr wrap="square" rtlCol="0">
            <a:spAutoFit/>
          </a:bodyPr>
          <a:lstStyle/>
          <a:p>
            <a:r>
              <a:rPr lang="en-US" dirty="0" smtClean="0"/>
              <a:t>Roots : </a:t>
            </a:r>
            <a:r>
              <a:rPr lang="en-US" dirty="0" err="1" smtClean="0"/>
              <a:t>Aqeedah</a:t>
            </a:r>
            <a:endParaRPr lang="en-US" dirty="0"/>
          </a:p>
        </p:txBody>
      </p:sp>
    </p:spTree>
    <p:extLst>
      <p:ext uri="{BB962C8B-B14F-4D97-AF65-F5344CB8AC3E}">
        <p14:creationId xmlns:p14="http://schemas.microsoft.com/office/powerpoint/2010/main" val="70305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9600"/>
            <a:ext cx="7125113" cy="1219200"/>
          </a:xfrm>
        </p:spPr>
        <p:txBody>
          <a:bodyPr/>
          <a:lstStyle/>
          <a:p>
            <a:r>
              <a:rPr lang="en-US" dirty="0" err="1" smtClean="0"/>
              <a:t>Imaan</a:t>
            </a:r>
            <a:r>
              <a:rPr lang="en-US" dirty="0" smtClean="0"/>
              <a:t> is strengthened through righteous deeds of giving  zakat ,establishing </a:t>
            </a:r>
            <a:r>
              <a:rPr lang="en-US" dirty="0" err="1" smtClean="0"/>
              <a:t>Salat</a:t>
            </a:r>
            <a:r>
              <a:rPr lang="en-US" dirty="0" smtClean="0"/>
              <a:t>, fulfilling people’s rights and showing </a:t>
            </a:r>
            <a:r>
              <a:rPr lang="en-US" dirty="0" err="1" smtClean="0"/>
              <a:t>sabr</a:t>
            </a:r>
            <a:r>
              <a:rPr lang="en-US" dirty="0" smtClean="0"/>
              <a:t> at all times.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0"/>
            <a:ext cx="3733800" cy="3733800"/>
          </a:xfrm>
        </p:spPr>
      </p:pic>
      <p:cxnSp>
        <p:nvCxnSpPr>
          <p:cNvPr id="6" name="Straight Arrow Connector 5"/>
          <p:cNvCxnSpPr/>
          <p:nvPr/>
        </p:nvCxnSpPr>
        <p:spPr>
          <a:xfrm>
            <a:off x="1447800" y="2667000"/>
            <a:ext cx="3429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0" y="2667000"/>
            <a:ext cx="3429000" cy="369332"/>
          </a:xfrm>
          <a:prstGeom prst="rect">
            <a:avLst/>
          </a:prstGeom>
          <a:noFill/>
        </p:spPr>
        <p:txBody>
          <a:bodyPr wrap="square" rtlCol="0">
            <a:spAutoFit/>
          </a:bodyPr>
          <a:lstStyle/>
          <a:p>
            <a:r>
              <a:rPr lang="en-US" dirty="0" smtClean="0"/>
              <a:t>Branches :Rights of People</a:t>
            </a:r>
            <a:endParaRPr lang="en-US" dirty="0"/>
          </a:p>
        </p:txBody>
      </p:sp>
      <p:cxnSp>
        <p:nvCxnSpPr>
          <p:cNvPr id="9" name="Straight Arrow Connector 8"/>
          <p:cNvCxnSpPr/>
          <p:nvPr/>
        </p:nvCxnSpPr>
        <p:spPr>
          <a:xfrm>
            <a:off x="1295400" y="1219200"/>
            <a:ext cx="403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914400"/>
            <a:ext cx="2971800" cy="369332"/>
          </a:xfrm>
          <a:prstGeom prst="rect">
            <a:avLst/>
          </a:prstGeom>
          <a:noFill/>
        </p:spPr>
        <p:txBody>
          <a:bodyPr wrap="square" rtlCol="0">
            <a:spAutoFit/>
          </a:bodyPr>
          <a:lstStyle/>
          <a:p>
            <a:r>
              <a:rPr lang="en-US" dirty="0" smtClean="0"/>
              <a:t>Fruits : Fruits of </a:t>
            </a:r>
            <a:r>
              <a:rPr lang="en-US" dirty="0" err="1" smtClean="0"/>
              <a:t>Imaan</a:t>
            </a:r>
            <a:r>
              <a:rPr lang="en-US" dirty="0" smtClean="0"/>
              <a:t>.</a:t>
            </a:r>
            <a:endParaRPr lang="en-US" dirty="0"/>
          </a:p>
        </p:txBody>
      </p:sp>
    </p:spTree>
    <p:extLst>
      <p:ext uri="{BB962C8B-B14F-4D97-AF65-F5344CB8AC3E}">
        <p14:creationId xmlns:p14="http://schemas.microsoft.com/office/powerpoint/2010/main" val="138937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962400"/>
            <a:ext cx="7162800" cy="1219200"/>
          </a:xfrm>
        </p:spPr>
        <p:txBody>
          <a:bodyPr/>
          <a:lstStyle/>
          <a:p>
            <a:r>
              <a:rPr lang="en-US" dirty="0" smtClean="0"/>
              <a:t>End result is path to peace ,leading to </a:t>
            </a:r>
            <a:r>
              <a:rPr lang="en-US" dirty="0" err="1" smtClean="0"/>
              <a:t>Jannah</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533400"/>
            <a:ext cx="5943600" cy="3504920"/>
          </a:xfrm>
        </p:spPr>
      </p:pic>
      <p:sp>
        <p:nvSpPr>
          <p:cNvPr id="6" name="TextBox 5"/>
          <p:cNvSpPr txBox="1"/>
          <p:nvPr/>
        </p:nvSpPr>
        <p:spPr>
          <a:xfrm>
            <a:off x="6248400" y="6477000"/>
            <a:ext cx="2895600" cy="369332"/>
          </a:xfrm>
          <a:prstGeom prst="rect">
            <a:avLst/>
          </a:prstGeom>
          <a:noFill/>
        </p:spPr>
        <p:txBody>
          <a:bodyPr wrap="square" rtlCol="0">
            <a:spAutoFit/>
          </a:bodyPr>
          <a:lstStyle/>
          <a:p>
            <a:r>
              <a:rPr lang="en-US" dirty="0" smtClean="0"/>
              <a:t>Nur_ZM78_Muslimah</a:t>
            </a:r>
            <a:endParaRPr lang="en-US" dirty="0"/>
          </a:p>
        </p:txBody>
      </p:sp>
    </p:spTree>
    <p:extLst>
      <p:ext uri="{BB962C8B-B14F-4D97-AF65-F5344CB8AC3E}">
        <p14:creationId xmlns:p14="http://schemas.microsoft.com/office/powerpoint/2010/main" val="1073700165"/>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34</TotalTime>
  <Words>254</Words>
  <Application>Microsoft Office PowerPoint</Application>
  <PresentationFormat>On-screen Show (4:3)</PresentationFormat>
  <Paragraphs>20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Autumn</vt:lpstr>
      <vt:lpstr>Ayaat - e - Birr</vt:lpstr>
      <vt:lpstr>Love of Allah in Momin’s heart sprouts with the knowledge from Quran and Hadith.</vt:lpstr>
      <vt:lpstr>Increase in love for Allah, belief in Akhirah, Allah’s Rasools, Books and Angels , supports the growing righteousness.</vt:lpstr>
      <vt:lpstr>Imaan is strengthened through righteous deeds of giving  zakat ,establishing Salat, fulfilling people’s rights and showing sabr at all times.</vt:lpstr>
      <vt:lpstr>End result is path to peace ,leading to Jannah.</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Ayaat - e - Birr</dc:title>
  <dc:creator>Abdul-Hakeem</dc:creator>
  <cp:lastModifiedBy>Abdul-Hakeem</cp:lastModifiedBy>
  <cp:revision>7</cp:revision>
  <dcterms:created xsi:type="dcterms:W3CDTF">2013-11-30T20:16:29Z</dcterms:created>
  <dcterms:modified xsi:type="dcterms:W3CDTF">2013-11-30T20:50:53Z</dcterms:modified>
</cp:coreProperties>
</file>